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97" r:id="rId4"/>
    <p:sldId id="258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8" r:id="rId14"/>
    <p:sldId id="307" r:id="rId15"/>
    <p:sldId id="306" r:id="rId16"/>
    <p:sldId id="309" r:id="rId17"/>
    <p:sldId id="310" r:id="rId18"/>
    <p:sldId id="311" r:id="rId19"/>
    <p:sldId id="312" r:id="rId20"/>
    <p:sldId id="315" r:id="rId21"/>
    <p:sldId id="314" r:id="rId22"/>
    <p:sldId id="316" r:id="rId23"/>
    <p:sldId id="317" r:id="rId24"/>
    <p:sldId id="259" r:id="rId25"/>
  </p:sldIdLst>
  <p:sldSz cx="9144000" cy="6858000" type="screen4x3"/>
  <p:notesSz cx="6858000" cy="9144000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2" clrIdx="0">
    <p:extLst>
      <p:ext uri="{19B8F6BF-5375-455C-9EA6-DF929625EA0E}">
        <p15:presenceInfo xmlns:p15="http://schemas.microsoft.com/office/powerpoint/2012/main" userId="Christina Drimmel" providerId="None"/>
      </p:ext>
    </p:extLst>
  </p:cmAuthor>
  <p:cmAuthor id="2" name="Christina Drimmel" initials="CD [2]" lastIdx="4" clrIdx="1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5A313B-ED88-40BC-B6B0-9CCF6FEF7554}" v="423" dt="2021-01-31T22:12:39.709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26" autoAdjust="0"/>
  </p:normalViewPr>
  <p:slideViewPr>
    <p:cSldViewPr snapToGrid="0" showGuides="1">
      <p:cViewPr varScale="1">
        <p:scale>
          <a:sx n="119" d="100"/>
          <a:sy n="119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27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us Grüner" userId="8b4b962397b8122e" providerId="LiveId" clId="{505A313B-ED88-40BC-B6B0-9CCF6FEF7554}"/>
    <pc:docChg chg="undo redo custSel addSld delSld modSld sldOrd">
      <pc:chgData name="Markus Grüner" userId="8b4b962397b8122e" providerId="LiveId" clId="{505A313B-ED88-40BC-B6B0-9CCF6FEF7554}" dt="2021-01-31T22:12:39.709" v="6598"/>
      <pc:docMkLst>
        <pc:docMk/>
      </pc:docMkLst>
      <pc:sldChg chg="addSp delSp modSp mod modTransition modAnim">
        <pc:chgData name="Markus Grüner" userId="8b4b962397b8122e" providerId="LiveId" clId="{505A313B-ED88-40BC-B6B0-9CCF6FEF7554}" dt="2021-01-31T19:37:02.822" v="6308"/>
        <pc:sldMkLst>
          <pc:docMk/>
          <pc:sldMk cId="2006026468" sldId="256"/>
        </pc:sldMkLst>
        <pc:spChg chg="add del mod">
          <ac:chgData name="Markus Grüner" userId="8b4b962397b8122e" providerId="LiveId" clId="{505A313B-ED88-40BC-B6B0-9CCF6FEF7554}" dt="2021-01-27T15:21:37.295" v="2" actId="478"/>
          <ac:spMkLst>
            <pc:docMk/>
            <pc:sldMk cId="2006026468" sldId="256"/>
            <ac:spMk id="3" creationId="{FF738618-1158-404D-B0BB-DA82FB1D440F}"/>
          </ac:spMkLst>
        </pc:spChg>
        <pc:spChg chg="mod">
          <ac:chgData name="Markus Grüner" userId="8b4b962397b8122e" providerId="LiveId" clId="{505A313B-ED88-40BC-B6B0-9CCF6FEF7554}" dt="2021-01-27T15:21:58.716" v="41" actId="1035"/>
          <ac:spMkLst>
            <pc:docMk/>
            <pc:sldMk cId="2006026468" sldId="256"/>
            <ac:spMk id="4" creationId="{00000000-0000-0000-0000-000000000000}"/>
          </ac:spMkLst>
        </pc:spChg>
        <pc:spChg chg="mod">
          <ac:chgData name="Markus Grüner" userId="8b4b962397b8122e" providerId="LiveId" clId="{505A313B-ED88-40BC-B6B0-9CCF6FEF7554}" dt="2021-01-27T15:25:50.188" v="87" actId="14100"/>
          <ac:spMkLst>
            <pc:docMk/>
            <pc:sldMk cId="2006026468" sldId="256"/>
            <ac:spMk id="5" creationId="{00000000-0000-0000-0000-000000000000}"/>
          </ac:spMkLst>
        </pc:spChg>
        <pc:spChg chg="add mod">
          <ac:chgData name="Markus Grüner" userId="8b4b962397b8122e" providerId="LiveId" clId="{505A313B-ED88-40BC-B6B0-9CCF6FEF7554}" dt="2021-01-27T15:26:13.186" v="93" actId="20577"/>
          <ac:spMkLst>
            <pc:docMk/>
            <pc:sldMk cId="2006026468" sldId="256"/>
            <ac:spMk id="8" creationId="{FE31B71F-1519-4FC4-B3D7-F5C49A7AC727}"/>
          </ac:spMkLst>
        </pc:spChg>
        <pc:spChg chg="add mod">
          <ac:chgData name="Markus Grüner" userId="8b4b962397b8122e" providerId="LiveId" clId="{505A313B-ED88-40BC-B6B0-9CCF6FEF7554}" dt="2021-01-27T18:38:19.067" v="212" actId="20577"/>
          <ac:spMkLst>
            <pc:docMk/>
            <pc:sldMk cId="2006026468" sldId="256"/>
            <ac:spMk id="11" creationId="{A86564EC-5CB6-4758-AB92-9FC76D034C10}"/>
          </ac:spMkLst>
        </pc:spChg>
        <pc:picChg chg="add del mod">
          <ac:chgData name="Markus Grüner" userId="8b4b962397b8122e" providerId="LiveId" clId="{505A313B-ED88-40BC-B6B0-9CCF6FEF7554}" dt="2021-01-31T19:27:05.759" v="6293"/>
          <ac:picMkLst>
            <pc:docMk/>
            <pc:sldMk cId="2006026468" sldId="256"/>
            <ac:picMk id="2" creationId="{BC67FA65-941C-49F8-B14C-B65A4B8A87C8}"/>
          </ac:picMkLst>
        </pc:picChg>
        <pc:picChg chg="add del mod">
          <ac:chgData name="Markus Grüner" userId="8b4b962397b8122e" providerId="LiveId" clId="{505A313B-ED88-40BC-B6B0-9CCF6FEF7554}" dt="2021-01-31T19:28:07.801" v="6295"/>
          <ac:picMkLst>
            <pc:docMk/>
            <pc:sldMk cId="2006026468" sldId="256"/>
            <ac:picMk id="3" creationId="{79E2FFB3-31FB-46C7-8C40-EA851FFA1A7A}"/>
          </ac:picMkLst>
        </pc:picChg>
        <pc:picChg chg="add del mod">
          <ac:chgData name="Markus Grüner" userId="8b4b962397b8122e" providerId="LiveId" clId="{505A313B-ED88-40BC-B6B0-9CCF6FEF7554}" dt="2021-01-31T19:31:22.700" v="6297"/>
          <ac:picMkLst>
            <pc:docMk/>
            <pc:sldMk cId="2006026468" sldId="256"/>
            <ac:picMk id="6" creationId="{6CA87AFF-42A6-4EBD-A882-96D55A53C467}"/>
          </ac:picMkLst>
        </pc:picChg>
        <pc:picChg chg="del">
          <ac:chgData name="Markus Grüner" userId="8b4b962397b8122e" providerId="LiveId" clId="{505A313B-ED88-40BC-B6B0-9CCF6FEF7554}" dt="2021-01-27T15:21:33.560" v="1" actId="478"/>
          <ac:picMkLst>
            <pc:docMk/>
            <pc:sldMk cId="2006026468" sldId="256"/>
            <ac:picMk id="7" creationId="{00000000-0000-0000-0000-000000000000}"/>
          </ac:picMkLst>
        </pc:picChg>
        <pc:picChg chg="add del mod">
          <ac:chgData name="Markus Grüner" userId="8b4b962397b8122e" providerId="LiveId" clId="{505A313B-ED88-40BC-B6B0-9CCF6FEF7554}" dt="2021-01-31T19:32:13.584" v="6299"/>
          <ac:picMkLst>
            <pc:docMk/>
            <pc:sldMk cId="2006026468" sldId="256"/>
            <ac:picMk id="7" creationId="{C8CAEE04-3DD7-4281-84A4-4F608E3F2255}"/>
          </ac:picMkLst>
        </pc:picChg>
        <pc:picChg chg="add del mod">
          <ac:chgData name="Markus Grüner" userId="8b4b962397b8122e" providerId="LiveId" clId="{505A313B-ED88-40BC-B6B0-9CCF6FEF7554}" dt="2021-01-31T19:32:16.366" v="6300"/>
          <ac:picMkLst>
            <pc:docMk/>
            <pc:sldMk cId="2006026468" sldId="256"/>
            <ac:picMk id="9" creationId="{B5964147-5350-4FA3-A75C-E5C626C6AD9A}"/>
          </ac:picMkLst>
        </pc:picChg>
        <pc:picChg chg="add mod">
          <ac:chgData name="Markus Grüner" userId="8b4b962397b8122e" providerId="LiveId" clId="{505A313B-ED88-40BC-B6B0-9CCF6FEF7554}" dt="2021-01-27T15:29:31.255" v="100" actId="1076"/>
          <ac:picMkLst>
            <pc:docMk/>
            <pc:sldMk cId="2006026468" sldId="256"/>
            <ac:picMk id="10" creationId="{12FFCF8F-D4DA-4420-88E8-7E2DFDF0721E}"/>
          </ac:picMkLst>
        </pc:picChg>
        <pc:picChg chg="add del mod">
          <ac:chgData name="Markus Grüner" userId="8b4b962397b8122e" providerId="LiveId" clId="{505A313B-ED88-40BC-B6B0-9CCF6FEF7554}" dt="2021-01-31T19:32:44.261" v="6302"/>
          <ac:picMkLst>
            <pc:docMk/>
            <pc:sldMk cId="2006026468" sldId="256"/>
            <ac:picMk id="12" creationId="{6981CBC6-BF86-4A1D-A3E2-30761780DBCB}"/>
          </ac:picMkLst>
        </pc:picChg>
        <pc:picChg chg="add mod">
          <ac:chgData name="Markus Grüner" userId="8b4b962397b8122e" providerId="LiveId" clId="{505A313B-ED88-40BC-B6B0-9CCF6FEF7554}" dt="2021-01-27T18:38:29.803" v="215" actId="1035"/>
          <ac:picMkLst>
            <pc:docMk/>
            <pc:sldMk cId="2006026468" sldId="256"/>
            <ac:picMk id="13" creationId="{EB8E3980-12B5-449D-AE0A-E89928270C2B}"/>
          </ac:picMkLst>
        </pc:picChg>
        <pc:picChg chg="add del mod">
          <ac:chgData name="Markus Grüner" userId="8b4b962397b8122e" providerId="LiveId" clId="{505A313B-ED88-40BC-B6B0-9CCF6FEF7554}" dt="2021-01-31T19:34:12.756" v="6306"/>
          <ac:picMkLst>
            <pc:docMk/>
            <pc:sldMk cId="2006026468" sldId="256"/>
            <ac:picMk id="14" creationId="{E0FB78E8-E2FA-4A47-87AC-E5729606A7E4}"/>
          </ac:picMkLst>
        </pc:picChg>
        <pc:picChg chg="add del mod">
          <ac:chgData name="Markus Grüner" userId="8b4b962397b8122e" providerId="LiveId" clId="{505A313B-ED88-40BC-B6B0-9CCF6FEF7554}" dt="2021-01-31T19:34:35.703" v="6307"/>
          <ac:picMkLst>
            <pc:docMk/>
            <pc:sldMk cId="2006026468" sldId="256"/>
            <ac:picMk id="15" creationId="{A4657ADD-198E-47D3-9E0B-2D03654BB018}"/>
          </ac:picMkLst>
        </pc:picChg>
        <pc:picChg chg="add mod">
          <ac:chgData name="Markus Grüner" userId="8b4b962397b8122e" providerId="LiveId" clId="{505A313B-ED88-40BC-B6B0-9CCF6FEF7554}" dt="2021-01-31T19:37:02.822" v="6308"/>
          <ac:picMkLst>
            <pc:docMk/>
            <pc:sldMk cId="2006026468" sldId="256"/>
            <ac:picMk id="16" creationId="{CF559665-DEAB-4697-A270-FE7104293C3F}"/>
          </ac:picMkLst>
        </pc:picChg>
      </pc:sldChg>
      <pc:sldChg chg="addSp delSp modSp mod modTransition modAnim">
        <pc:chgData name="Markus Grüner" userId="8b4b962397b8122e" providerId="LiveId" clId="{505A313B-ED88-40BC-B6B0-9CCF6FEF7554}" dt="2021-01-31T19:46:57.378" v="6326"/>
        <pc:sldMkLst>
          <pc:docMk/>
          <pc:sldMk cId="3714483218" sldId="257"/>
        </pc:sldMkLst>
        <pc:spChg chg="mod">
          <ac:chgData name="Markus Grüner" userId="8b4b962397b8122e" providerId="LiveId" clId="{505A313B-ED88-40BC-B6B0-9CCF6FEF7554}" dt="2021-01-27T19:18:29.777" v="1123" actId="20577"/>
          <ac:spMkLst>
            <pc:docMk/>
            <pc:sldMk cId="3714483218" sldId="257"/>
            <ac:spMk id="2" creationId="{00000000-0000-0000-0000-000000000000}"/>
          </ac:spMkLst>
        </pc:spChg>
        <pc:spChg chg="mod">
          <ac:chgData name="Markus Grüner" userId="8b4b962397b8122e" providerId="LiveId" clId="{505A313B-ED88-40BC-B6B0-9CCF6FEF7554}" dt="2021-01-27T18:54:11.350" v="669" actId="20577"/>
          <ac:spMkLst>
            <pc:docMk/>
            <pc:sldMk cId="3714483218" sldId="257"/>
            <ac:spMk id="6" creationId="{00000000-0000-0000-0000-000000000000}"/>
          </ac:spMkLst>
        </pc:spChg>
        <pc:picChg chg="add del mod">
          <ac:chgData name="Markus Grüner" userId="8b4b962397b8122e" providerId="LiveId" clId="{505A313B-ED88-40BC-B6B0-9CCF6FEF7554}" dt="2021-01-31T19:28:07.801" v="6295"/>
          <ac:picMkLst>
            <pc:docMk/>
            <pc:sldMk cId="3714483218" sldId="257"/>
            <ac:picMk id="3" creationId="{CAB19CB6-EED2-47A2-AD3D-000E5C0F155C}"/>
          </ac:picMkLst>
        </pc:picChg>
        <pc:picChg chg="add del mod">
          <ac:chgData name="Markus Grüner" userId="8b4b962397b8122e" providerId="LiveId" clId="{505A313B-ED88-40BC-B6B0-9CCF6FEF7554}" dt="2021-01-31T19:31:22.700" v="6297"/>
          <ac:picMkLst>
            <pc:docMk/>
            <pc:sldMk cId="3714483218" sldId="257"/>
            <ac:picMk id="7" creationId="{363E8512-6CFF-4349-AEFD-ABB508333061}"/>
          </ac:picMkLst>
        </pc:picChg>
        <pc:picChg chg="add del mod">
          <ac:chgData name="Markus Grüner" userId="8b4b962397b8122e" providerId="LiveId" clId="{505A313B-ED88-40BC-B6B0-9CCF6FEF7554}" dt="2021-01-31T19:33:23.649" v="6304"/>
          <ac:picMkLst>
            <pc:docMk/>
            <pc:sldMk cId="3714483218" sldId="257"/>
            <ac:picMk id="8" creationId="{8351EDCD-3FB0-492A-9745-E528F8694183}"/>
          </ac:picMkLst>
        </pc:picChg>
        <pc:picChg chg="add del mod">
          <ac:chgData name="Markus Grüner" userId="8b4b962397b8122e" providerId="LiveId" clId="{505A313B-ED88-40BC-B6B0-9CCF6FEF7554}" dt="2021-01-31T19:34:35.703" v="6307"/>
          <ac:picMkLst>
            <pc:docMk/>
            <pc:sldMk cId="3714483218" sldId="257"/>
            <ac:picMk id="9" creationId="{80B93CCA-AD22-4C0F-9AB9-91EA713E014D}"/>
          </ac:picMkLst>
        </pc:picChg>
        <pc:picChg chg="add del mod">
          <ac:chgData name="Markus Grüner" userId="8b4b962397b8122e" providerId="LiveId" clId="{505A313B-ED88-40BC-B6B0-9CCF6FEF7554}" dt="2021-01-31T19:39:11.838" v="6310"/>
          <ac:picMkLst>
            <pc:docMk/>
            <pc:sldMk cId="3714483218" sldId="257"/>
            <ac:picMk id="10" creationId="{7161B30F-FD00-4DBB-8AED-82267657D840}"/>
          </ac:picMkLst>
        </pc:picChg>
        <pc:picChg chg="add del mod">
          <ac:chgData name="Markus Grüner" userId="8b4b962397b8122e" providerId="LiveId" clId="{505A313B-ED88-40BC-B6B0-9CCF6FEF7554}" dt="2021-01-31T19:40:06.266" v="6312"/>
          <ac:picMkLst>
            <pc:docMk/>
            <pc:sldMk cId="3714483218" sldId="257"/>
            <ac:picMk id="11" creationId="{85F5F6A3-1D53-4DA3-BD81-F77588BECAD2}"/>
          </ac:picMkLst>
        </pc:picChg>
        <pc:picChg chg="add del mod">
          <ac:chgData name="Markus Grüner" userId="8b4b962397b8122e" providerId="LiveId" clId="{505A313B-ED88-40BC-B6B0-9CCF6FEF7554}" dt="2021-01-31T19:41:11.745" v="6314"/>
          <ac:picMkLst>
            <pc:docMk/>
            <pc:sldMk cId="3714483218" sldId="257"/>
            <ac:picMk id="12" creationId="{0F9F8DA3-17D3-4E34-8A5C-704C176B12B3}"/>
          </ac:picMkLst>
        </pc:picChg>
        <pc:picChg chg="add del mod">
          <ac:chgData name="Markus Grüner" userId="8b4b962397b8122e" providerId="LiveId" clId="{505A313B-ED88-40BC-B6B0-9CCF6FEF7554}" dt="2021-01-31T19:43:07.208" v="6316"/>
          <ac:picMkLst>
            <pc:docMk/>
            <pc:sldMk cId="3714483218" sldId="257"/>
            <ac:picMk id="13" creationId="{4A02DFCC-7A62-44D9-83F9-A019A0F9BD68}"/>
          </ac:picMkLst>
        </pc:picChg>
        <pc:picChg chg="add del mod">
          <ac:chgData name="Markus Grüner" userId="8b4b962397b8122e" providerId="LiveId" clId="{505A313B-ED88-40BC-B6B0-9CCF6FEF7554}" dt="2021-01-31T19:43:41.523" v="6318"/>
          <ac:picMkLst>
            <pc:docMk/>
            <pc:sldMk cId="3714483218" sldId="257"/>
            <ac:picMk id="14" creationId="{261A4416-F9FF-4BD7-A661-8918A9365C81}"/>
          </ac:picMkLst>
        </pc:picChg>
        <pc:picChg chg="add del mod">
          <ac:chgData name="Markus Grüner" userId="8b4b962397b8122e" providerId="LiveId" clId="{505A313B-ED88-40BC-B6B0-9CCF6FEF7554}" dt="2021-01-31T19:43:56.386" v="6320"/>
          <ac:picMkLst>
            <pc:docMk/>
            <pc:sldMk cId="3714483218" sldId="257"/>
            <ac:picMk id="15" creationId="{84FB8CD1-2F81-400B-9E9E-94149A567EE6}"/>
          </ac:picMkLst>
        </pc:picChg>
        <pc:picChg chg="add del mod">
          <ac:chgData name="Markus Grüner" userId="8b4b962397b8122e" providerId="LiveId" clId="{505A313B-ED88-40BC-B6B0-9CCF6FEF7554}" dt="2021-01-31T19:45:12.136" v="6323"/>
          <ac:picMkLst>
            <pc:docMk/>
            <pc:sldMk cId="3714483218" sldId="257"/>
            <ac:picMk id="16" creationId="{6C9CC698-52E3-4A53-9871-01CBF45CC382}"/>
          </ac:picMkLst>
        </pc:picChg>
        <pc:picChg chg="add del mod">
          <ac:chgData name="Markus Grüner" userId="8b4b962397b8122e" providerId="LiveId" clId="{505A313B-ED88-40BC-B6B0-9CCF6FEF7554}" dt="2021-01-31T19:45:46.668" v="6325"/>
          <ac:picMkLst>
            <pc:docMk/>
            <pc:sldMk cId="3714483218" sldId="257"/>
            <ac:picMk id="17" creationId="{F23CA9CA-E142-44A7-B3CB-188493F7AF46}"/>
          </ac:picMkLst>
        </pc:picChg>
        <pc:picChg chg="add mod">
          <ac:chgData name="Markus Grüner" userId="8b4b962397b8122e" providerId="LiveId" clId="{505A313B-ED88-40BC-B6B0-9CCF6FEF7554}" dt="2021-01-31T19:46:57.378" v="6326"/>
          <ac:picMkLst>
            <pc:docMk/>
            <pc:sldMk cId="3714483218" sldId="257"/>
            <ac:picMk id="18" creationId="{E6AFAF4F-AB08-4436-8B48-F348C1AF5A7D}"/>
          </ac:picMkLst>
        </pc:picChg>
      </pc:sldChg>
      <pc:sldChg chg="addSp delSp modSp mod modTransition modAnim">
        <pc:chgData name="Markus Grüner" userId="8b4b962397b8122e" providerId="LiveId" clId="{505A313B-ED88-40BC-B6B0-9CCF6FEF7554}" dt="2021-01-31T20:16:00.154" v="6386"/>
        <pc:sldMkLst>
          <pc:docMk/>
          <pc:sldMk cId="1011236962" sldId="258"/>
        </pc:sldMkLst>
        <pc:spChg chg="mod">
          <ac:chgData name="Markus Grüner" userId="8b4b962397b8122e" providerId="LiveId" clId="{505A313B-ED88-40BC-B6B0-9CCF6FEF7554}" dt="2021-01-27T20:03:46.817" v="2519" actId="20577"/>
          <ac:spMkLst>
            <pc:docMk/>
            <pc:sldMk cId="1011236962" sldId="258"/>
            <ac:spMk id="2" creationId="{00000000-0000-0000-0000-000000000000}"/>
          </ac:spMkLst>
        </pc:spChg>
        <pc:spChg chg="mod">
          <ac:chgData name="Markus Grüner" userId="8b4b962397b8122e" providerId="LiveId" clId="{505A313B-ED88-40BC-B6B0-9CCF6FEF7554}" dt="2021-01-27T19:37:04.347" v="1470" actId="20577"/>
          <ac:spMkLst>
            <pc:docMk/>
            <pc:sldMk cId="1011236962" sldId="258"/>
            <ac:spMk id="6" creationId="{00000000-0000-0000-0000-000000000000}"/>
          </ac:spMkLst>
        </pc:spChg>
        <pc:picChg chg="add del mod">
          <ac:chgData name="Markus Grüner" userId="8b4b962397b8122e" providerId="LiveId" clId="{505A313B-ED88-40BC-B6B0-9CCF6FEF7554}" dt="2021-01-31T19:45:03.903" v="6322"/>
          <ac:picMkLst>
            <pc:docMk/>
            <pc:sldMk cId="1011236962" sldId="258"/>
            <ac:picMk id="3" creationId="{5232D3FA-B09F-4A66-B6EE-5DEED6364B00}"/>
          </ac:picMkLst>
        </pc:picChg>
        <pc:picChg chg="add del mod">
          <ac:chgData name="Markus Grüner" userId="8b4b962397b8122e" providerId="LiveId" clId="{505A313B-ED88-40BC-B6B0-9CCF6FEF7554}" dt="2021-01-31T19:47:23.981" v="6327"/>
          <ac:picMkLst>
            <pc:docMk/>
            <pc:sldMk cId="1011236962" sldId="258"/>
            <ac:picMk id="7" creationId="{B4BD5A7F-1E83-499E-AB01-035989C450FD}"/>
          </ac:picMkLst>
        </pc:picChg>
        <pc:picChg chg="add del mod">
          <ac:chgData name="Markus Grüner" userId="8b4b962397b8122e" providerId="LiveId" clId="{505A313B-ED88-40BC-B6B0-9CCF6FEF7554}" dt="2021-01-31T20:14:38.314" v="6382"/>
          <ac:picMkLst>
            <pc:docMk/>
            <pc:sldMk cId="1011236962" sldId="258"/>
            <ac:picMk id="8" creationId="{06D77039-1197-464D-9655-210A59D329DE}"/>
          </ac:picMkLst>
        </pc:picChg>
        <pc:picChg chg="add del mod">
          <ac:chgData name="Markus Grüner" userId="8b4b962397b8122e" providerId="LiveId" clId="{505A313B-ED88-40BC-B6B0-9CCF6FEF7554}" dt="2021-01-31T20:15:25.531" v="6383"/>
          <ac:picMkLst>
            <pc:docMk/>
            <pc:sldMk cId="1011236962" sldId="258"/>
            <ac:picMk id="9" creationId="{3D20274F-F855-4263-BD7E-8ACEA873EBE1}"/>
          </ac:picMkLst>
        </pc:picChg>
        <pc:picChg chg="add del mod">
          <ac:chgData name="Markus Grüner" userId="8b4b962397b8122e" providerId="LiveId" clId="{505A313B-ED88-40BC-B6B0-9CCF6FEF7554}" dt="2021-01-31T20:15:42.426" v="6385"/>
          <ac:picMkLst>
            <pc:docMk/>
            <pc:sldMk cId="1011236962" sldId="258"/>
            <ac:picMk id="10" creationId="{A75AF294-5E14-40FE-AD47-28A7C6FFDE3F}"/>
          </ac:picMkLst>
        </pc:picChg>
        <pc:picChg chg="add mod">
          <ac:chgData name="Markus Grüner" userId="8b4b962397b8122e" providerId="LiveId" clId="{505A313B-ED88-40BC-B6B0-9CCF6FEF7554}" dt="2021-01-31T20:16:00.154" v="6386"/>
          <ac:picMkLst>
            <pc:docMk/>
            <pc:sldMk cId="1011236962" sldId="258"/>
            <ac:picMk id="11" creationId="{8BBB53F6-2A57-411C-AC0F-8E4CAB62DD95}"/>
          </ac:picMkLst>
        </pc:picChg>
      </pc:sldChg>
      <pc:sldChg chg="addSp modSp mod modTransition">
        <pc:chgData name="Markus Grüner" userId="8b4b962397b8122e" providerId="LiveId" clId="{505A313B-ED88-40BC-B6B0-9CCF6FEF7554}" dt="2021-01-31T22:12:39.709" v="6598"/>
        <pc:sldMkLst>
          <pc:docMk/>
          <pc:sldMk cId="659770033" sldId="259"/>
        </pc:sldMkLst>
        <pc:spChg chg="mod">
          <ac:chgData name="Markus Grüner" userId="8b4b962397b8122e" providerId="LiveId" clId="{505A313B-ED88-40BC-B6B0-9CCF6FEF7554}" dt="2021-01-27T20:19:17.890" v="3324" actId="255"/>
          <ac:spMkLst>
            <pc:docMk/>
            <pc:sldMk cId="659770033" sldId="259"/>
            <ac:spMk id="2" creationId="{00000000-0000-0000-0000-000000000000}"/>
          </ac:spMkLst>
        </pc:spChg>
        <pc:spChg chg="mod">
          <ac:chgData name="Markus Grüner" userId="8b4b962397b8122e" providerId="LiveId" clId="{505A313B-ED88-40BC-B6B0-9CCF6FEF7554}" dt="2021-01-27T19:05:33.692" v="851" actId="20577"/>
          <ac:spMkLst>
            <pc:docMk/>
            <pc:sldMk cId="659770033" sldId="259"/>
            <ac:spMk id="6" creationId="{00000000-0000-0000-0000-000000000000}"/>
          </ac:spMkLst>
        </pc:spChg>
        <pc:picChg chg="add mod">
          <ac:chgData name="Markus Grüner" userId="8b4b962397b8122e" providerId="LiveId" clId="{505A313B-ED88-40BC-B6B0-9CCF6FEF7554}" dt="2021-01-31T22:12:39.709" v="6598"/>
          <ac:picMkLst>
            <pc:docMk/>
            <pc:sldMk cId="659770033" sldId="259"/>
            <ac:picMk id="3" creationId="{ABC43EB9-3F86-4158-B53F-3029FB070206}"/>
          </ac:picMkLst>
        </pc:picChg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726304562" sldId="260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682805863" sldId="261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4200955892" sldId="262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309314276" sldId="263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27121598" sldId="264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407049940" sldId="265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758790186" sldId="266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4142852731" sldId="267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344805795" sldId="268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227382330" sldId="269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4016538245" sldId="270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260072827" sldId="271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963604548" sldId="272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733414141" sldId="273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00686602" sldId="274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803784653" sldId="275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334261351" sldId="276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46181709" sldId="277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547436690" sldId="278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573305402" sldId="279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767371241" sldId="280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622337320" sldId="281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87258852" sldId="282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47333359" sldId="283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393627694" sldId="284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602730230" sldId="286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594936633" sldId="287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561381933" sldId="288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689729181" sldId="289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899245036" sldId="291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915785013" sldId="292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3581328201" sldId="293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198325499" sldId="294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2024493161" sldId="295"/>
        </pc:sldMkLst>
      </pc:sldChg>
      <pc:sldChg chg="del">
        <pc:chgData name="Markus Grüner" userId="8b4b962397b8122e" providerId="LiveId" clId="{505A313B-ED88-40BC-B6B0-9CCF6FEF7554}" dt="2021-01-27T21:54:44.813" v="5129" actId="47"/>
        <pc:sldMkLst>
          <pc:docMk/>
          <pc:sldMk cId="582595863" sldId="296"/>
        </pc:sldMkLst>
      </pc:sldChg>
      <pc:sldChg chg="add del">
        <pc:chgData name="Markus Grüner" userId="8b4b962397b8122e" providerId="LiveId" clId="{505A313B-ED88-40BC-B6B0-9CCF6FEF7554}" dt="2021-01-27T15:23:24.153" v="50" actId="2890"/>
        <pc:sldMkLst>
          <pc:docMk/>
          <pc:sldMk cId="455913421" sldId="297"/>
        </pc:sldMkLst>
      </pc:sldChg>
      <pc:sldChg chg="addSp delSp modSp add mod modTransition modAnim">
        <pc:chgData name="Markus Grüner" userId="8b4b962397b8122e" providerId="LiveId" clId="{505A313B-ED88-40BC-B6B0-9CCF6FEF7554}" dt="2021-01-31T20:14:38.314" v="6382"/>
        <pc:sldMkLst>
          <pc:docMk/>
          <pc:sldMk cId="3834945813" sldId="297"/>
        </pc:sldMkLst>
        <pc:spChg chg="mod">
          <ac:chgData name="Markus Grüner" userId="8b4b962397b8122e" providerId="LiveId" clId="{505A313B-ED88-40BC-B6B0-9CCF6FEF7554}" dt="2021-01-27T19:34:30.044" v="1458" actId="20577"/>
          <ac:spMkLst>
            <pc:docMk/>
            <pc:sldMk cId="3834945813" sldId="297"/>
            <ac:spMk id="2" creationId="{00000000-0000-0000-0000-000000000000}"/>
          </ac:spMkLst>
        </pc:spChg>
        <pc:picChg chg="add del mod">
          <ac:chgData name="Markus Grüner" userId="8b4b962397b8122e" providerId="LiveId" clId="{505A313B-ED88-40BC-B6B0-9CCF6FEF7554}" dt="2021-01-31T19:44:26.224" v="6321"/>
          <ac:picMkLst>
            <pc:docMk/>
            <pc:sldMk cId="3834945813" sldId="297"/>
            <ac:picMk id="3" creationId="{7804591A-C06F-4E4C-8F43-7769354D858B}"/>
          </ac:picMkLst>
        </pc:picChg>
        <pc:picChg chg="add del mod">
          <ac:chgData name="Markus Grüner" userId="8b4b962397b8122e" providerId="LiveId" clId="{505A313B-ED88-40BC-B6B0-9CCF6FEF7554}" dt="2021-01-31T19:46:57.378" v="6326"/>
          <ac:picMkLst>
            <pc:docMk/>
            <pc:sldMk cId="3834945813" sldId="297"/>
            <ac:picMk id="7" creationId="{0D796391-0775-478B-81FE-599C9B0C02E3}"/>
          </ac:picMkLst>
        </pc:picChg>
        <pc:picChg chg="add del mod">
          <ac:chgData name="Markus Grüner" userId="8b4b962397b8122e" providerId="LiveId" clId="{505A313B-ED88-40BC-B6B0-9CCF6FEF7554}" dt="2021-01-31T20:12:10.776" v="6375"/>
          <ac:picMkLst>
            <pc:docMk/>
            <pc:sldMk cId="3834945813" sldId="297"/>
            <ac:picMk id="8" creationId="{EBEFEFC9-8B0D-4D50-AE5F-3AC1AB341C84}"/>
          </ac:picMkLst>
        </pc:picChg>
        <pc:picChg chg="add del mod">
          <ac:chgData name="Markus Grüner" userId="8b4b962397b8122e" providerId="LiveId" clId="{505A313B-ED88-40BC-B6B0-9CCF6FEF7554}" dt="2021-01-31T20:12:34.404" v="6377"/>
          <ac:picMkLst>
            <pc:docMk/>
            <pc:sldMk cId="3834945813" sldId="297"/>
            <ac:picMk id="9" creationId="{4550E31D-F40C-4A97-922E-F90144910E44}"/>
          </ac:picMkLst>
        </pc:picChg>
        <pc:picChg chg="add del mod">
          <ac:chgData name="Markus Grüner" userId="8b4b962397b8122e" providerId="LiveId" clId="{505A313B-ED88-40BC-B6B0-9CCF6FEF7554}" dt="2021-01-31T20:12:58.890" v="6379"/>
          <ac:picMkLst>
            <pc:docMk/>
            <pc:sldMk cId="3834945813" sldId="297"/>
            <ac:picMk id="10" creationId="{CE497BAB-A540-451D-B70A-181716191018}"/>
          </ac:picMkLst>
        </pc:picChg>
        <pc:picChg chg="add del mod">
          <ac:chgData name="Markus Grüner" userId="8b4b962397b8122e" providerId="LiveId" clId="{505A313B-ED88-40BC-B6B0-9CCF6FEF7554}" dt="2021-01-31T20:13:24.408" v="6381"/>
          <ac:picMkLst>
            <pc:docMk/>
            <pc:sldMk cId="3834945813" sldId="297"/>
            <ac:picMk id="11" creationId="{6EE4D4F7-FBAD-4700-A19B-5319ADD2FFC7}"/>
          </ac:picMkLst>
        </pc:picChg>
        <pc:picChg chg="add mod">
          <ac:chgData name="Markus Grüner" userId="8b4b962397b8122e" providerId="LiveId" clId="{505A313B-ED88-40BC-B6B0-9CCF6FEF7554}" dt="2021-01-31T20:14:38.314" v="6382"/>
          <ac:picMkLst>
            <pc:docMk/>
            <pc:sldMk cId="3834945813" sldId="297"/>
            <ac:picMk id="12" creationId="{4A0D7E90-401D-4B5E-915C-EA942C93CADA}"/>
          </ac:picMkLst>
        </pc:picChg>
      </pc:sldChg>
      <pc:sldChg chg="addSp delSp modSp new mod modTransition modClrScheme modAnim chgLayout">
        <pc:chgData name="Markus Grüner" userId="8b4b962397b8122e" providerId="LiveId" clId="{505A313B-ED88-40BC-B6B0-9CCF6FEF7554}" dt="2021-01-31T20:23:07.398" v="6401"/>
        <pc:sldMkLst>
          <pc:docMk/>
          <pc:sldMk cId="1890363766" sldId="298"/>
        </pc:sldMkLst>
        <pc:spChg chg="mod ord">
          <ac:chgData name="Markus Grüner" userId="8b4b962397b8122e" providerId="LiveId" clId="{505A313B-ED88-40BC-B6B0-9CCF6FEF7554}" dt="2021-01-27T19:41:31.196" v="1571" actId="700"/>
          <ac:spMkLst>
            <pc:docMk/>
            <pc:sldMk cId="1890363766" sldId="298"/>
            <ac:spMk id="2" creationId="{FCE48DE1-ED41-46E9-9406-070DDCB370A6}"/>
          </ac:spMkLst>
        </pc:spChg>
        <pc:spChg chg="mod ord">
          <ac:chgData name="Markus Grüner" userId="8b4b962397b8122e" providerId="LiveId" clId="{505A313B-ED88-40BC-B6B0-9CCF6FEF7554}" dt="2021-01-27T19:41:31.196" v="1571" actId="700"/>
          <ac:spMkLst>
            <pc:docMk/>
            <pc:sldMk cId="1890363766" sldId="298"/>
            <ac:spMk id="3" creationId="{4C689F3C-E5D8-4673-880E-931574421BE0}"/>
          </ac:spMkLst>
        </pc:spChg>
        <pc:spChg chg="del mod ord">
          <ac:chgData name="Markus Grüner" userId="8b4b962397b8122e" providerId="LiveId" clId="{505A313B-ED88-40BC-B6B0-9CCF6FEF7554}" dt="2021-01-27T19:41:31.196" v="1571" actId="700"/>
          <ac:spMkLst>
            <pc:docMk/>
            <pc:sldMk cId="1890363766" sldId="298"/>
            <ac:spMk id="4" creationId="{63C45AEE-598D-41AA-99D4-E7EE1BADB0A7}"/>
          </ac:spMkLst>
        </pc:spChg>
        <pc:spChg chg="del mod ord">
          <ac:chgData name="Markus Grüner" userId="8b4b962397b8122e" providerId="LiveId" clId="{505A313B-ED88-40BC-B6B0-9CCF6FEF7554}" dt="2021-01-27T19:41:31.196" v="1571" actId="700"/>
          <ac:spMkLst>
            <pc:docMk/>
            <pc:sldMk cId="1890363766" sldId="298"/>
            <ac:spMk id="5" creationId="{FDE7AB57-AAC6-4A1C-A985-41911B765C92}"/>
          </ac:spMkLst>
        </pc:spChg>
        <pc:spChg chg="mod ord">
          <ac:chgData name="Markus Grüner" userId="8b4b962397b8122e" providerId="LiveId" clId="{505A313B-ED88-40BC-B6B0-9CCF6FEF7554}" dt="2021-01-27T19:41:31.196" v="1571" actId="700"/>
          <ac:spMkLst>
            <pc:docMk/>
            <pc:sldMk cId="1890363766" sldId="298"/>
            <ac:spMk id="6" creationId="{9BDDE696-FAA8-4217-8EFE-A31320C16DC4}"/>
          </ac:spMkLst>
        </pc:spChg>
        <pc:spChg chg="add del mod ord">
          <ac:chgData name="Markus Grüner" userId="8b4b962397b8122e" providerId="LiveId" clId="{505A313B-ED88-40BC-B6B0-9CCF6FEF7554}" dt="2021-01-27T19:41:38.173" v="1572" actId="931"/>
          <ac:spMkLst>
            <pc:docMk/>
            <pc:sldMk cId="1890363766" sldId="298"/>
            <ac:spMk id="7" creationId="{10808B87-809F-4061-A725-84284BDB89FF}"/>
          </ac:spMkLst>
        </pc:spChg>
        <pc:spChg chg="add del mod ord">
          <ac:chgData name="Markus Grüner" userId="8b4b962397b8122e" providerId="LiveId" clId="{505A313B-ED88-40BC-B6B0-9CCF6FEF7554}" dt="2021-01-27T19:41:57.546" v="1579" actId="478"/>
          <ac:spMkLst>
            <pc:docMk/>
            <pc:sldMk cId="1890363766" sldId="298"/>
            <ac:spMk id="8" creationId="{1B15D8E7-74BA-4A8C-9B1E-F474B46ECBF1}"/>
          </ac:spMkLst>
        </pc:spChg>
        <pc:spChg chg="add mod">
          <ac:chgData name="Markus Grüner" userId="8b4b962397b8122e" providerId="LiveId" clId="{505A313B-ED88-40BC-B6B0-9CCF6FEF7554}" dt="2021-01-31T16:02:02.335" v="5942" actId="1076"/>
          <ac:spMkLst>
            <pc:docMk/>
            <pc:sldMk cId="1890363766" sldId="298"/>
            <ac:spMk id="8" creationId="{84147683-D043-48B8-80B9-BEDC65AC3F2A}"/>
          </ac:spMkLst>
        </pc:spChg>
        <pc:spChg chg="add mod">
          <ac:chgData name="Markus Grüner" userId="8b4b962397b8122e" providerId="LiveId" clId="{505A313B-ED88-40BC-B6B0-9CCF6FEF7554}" dt="2021-01-31T16:02:51.963" v="5974" actId="1076"/>
          <ac:spMkLst>
            <pc:docMk/>
            <pc:sldMk cId="1890363766" sldId="298"/>
            <ac:spMk id="12" creationId="{0A15760A-66CB-4F3B-B55C-0365842E6333}"/>
          </ac:spMkLst>
        </pc:spChg>
        <pc:spChg chg="add del mod">
          <ac:chgData name="Markus Grüner" userId="8b4b962397b8122e" providerId="LiveId" clId="{505A313B-ED88-40BC-B6B0-9CCF6FEF7554}" dt="2021-01-27T19:41:43.374" v="1574" actId="478"/>
          <ac:spMkLst>
            <pc:docMk/>
            <pc:sldMk cId="1890363766" sldId="298"/>
            <ac:spMk id="12" creationId="{1B440B9D-AE9B-4E9E-AFE4-2AEAAF2E7D0F}"/>
          </ac:spMkLst>
        </pc:spChg>
        <pc:spChg chg="add mod">
          <ac:chgData name="Markus Grüner" userId="8b4b962397b8122e" providerId="LiveId" clId="{505A313B-ED88-40BC-B6B0-9CCF6FEF7554}" dt="2021-01-31T16:03:55.284" v="6006" actId="1076"/>
          <ac:spMkLst>
            <pc:docMk/>
            <pc:sldMk cId="1890363766" sldId="298"/>
            <ac:spMk id="15" creationId="{22EEEC75-4789-41C5-A1A6-53B5E46AF873}"/>
          </ac:spMkLst>
        </pc:spChg>
        <pc:picChg chg="add del mod">
          <ac:chgData name="Markus Grüner" userId="8b4b962397b8122e" providerId="LiveId" clId="{505A313B-ED88-40BC-B6B0-9CCF6FEF7554}" dt="2021-01-27T19:41:41.040" v="1573" actId="478"/>
          <ac:picMkLst>
            <pc:docMk/>
            <pc:sldMk cId="1890363766" sldId="298"/>
            <ac:picMk id="10" creationId="{137683E2-ACCB-48B9-A030-06B9DF876570}"/>
          </ac:picMkLst>
        </pc:picChg>
        <pc:picChg chg="add mod ord">
          <ac:chgData name="Markus Grüner" userId="8b4b962397b8122e" providerId="LiveId" clId="{505A313B-ED88-40BC-B6B0-9CCF6FEF7554}" dt="2021-01-31T16:03:51.980" v="6005" actId="1076"/>
          <ac:picMkLst>
            <pc:docMk/>
            <pc:sldMk cId="1890363766" sldId="298"/>
            <ac:picMk id="14" creationId="{25F8B08A-922E-4D22-AF63-DD3AB0152A2A}"/>
          </ac:picMkLst>
        </pc:picChg>
        <pc:picChg chg="add del mod">
          <ac:chgData name="Markus Grüner" userId="8b4b962397b8122e" providerId="LiveId" clId="{505A313B-ED88-40BC-B6B0-9CCF6FEF7554}" dt="2021-01-31T19:37:15.359" v="6309"/>
          <ac:picMkLst>
            <pc:docMk/>
            <pc:sldMk cId="1890363766" sldId="298"/>
            <ac:picMk id="19" creationId="{67710E86-ECD8-457D-946D-3515F00A3F26}"/>
          </ac:picMkLst>
        </pc:picChg>
        <pc:picChg chg="add del mod">
          <ac:chgData name="Markus Grüner" userId="8b4b962397b8122e" providerId="LiveId" clId="{505A313B-ED88-40BC-B6B0-9CCF6FEF7554}" dt="2021-01-31T19:48:28.897" v="6329"/>
          <ac:picMkLst>
            <pc:docMk/>
            <pc:sldMk cId="1890363766" sldId="298"/>
            <ac:picMk id="20" creationId="{52B9B4F6-D61F-4631-A974-DECA859D8DD3}"/>
          </ac:picMkLst>
        </pc:picChg>
        <pc:picChg chg="add del mod">
          <ac:chgData name="Markus Grüner" userId="8b4b962397b8122e" providerId="LiveId" clId="{505A313B-ED88-40BC-B6B0-9CCF6FEF7554}" dt="2021-01-31T19:49:22.136" v="6331"/>
          <ac:picMkLst>
            <pc:docMk/>
            <pc:sldMk cId="1890363766" sldId="298"/>
            <ac:picMk id="21" creationId="{B1669ACE-DBCA-44BD-943D-568B7DAE3708}"/>
          </ac:picMkLst>
        </pc:picChg>
        <pc:picChg chg="add del mod">
          <ac:chgData name="Markus Grüner" userId="8b4b962397b8122e" providerId="LiveId" clId="{505A313B-ED88-40BC-B6B0-9CCF6FEF7554}" dt="2021-01-31T19:49:46.503" v="6333"/>
          <ac:picMkLst>
            <pc:docMk/>
            <pc:sldMk cId="1890363766" sldId="298"/>
            <ac:picMk id="22" creationId="{3ED178FD-FFEF-48B7-9E89-3DABE7659A7F}"/>
          </ac:picMkLst>
        </pc:picChg>
        <pc:picChg chg="add del mod">
          <ac:chgData name="Markus Grüner" userId="8b4b962397b8122e" providerId="LiveId" clId="{505A313B-ED88-40BC-B6B0-9CCF6FEF7554}" dt="2021-01-31T19:50:04.251" v="6335"/>
          <ac:picMkLst>
            <pc:docMk/>
            <pc:sldMk cId="1890363766" sldId="298"/>
            <ac:picMk id="23" creationId="{C17505B6-559B-4C0F-B589-B64571BB6463}"/>
          </ac:picMkLst>
        </pc:picChg>
        <pc:picChg chg="add del mod">
          <ac:chgData name="Markus Grüner" userId="8b4b962397b8122e" providerId="LiveId" clId="{505A313B-ED88-40BC-B6B0-9CCF6FEF7554}" dt="2021-01-31T19:50:50.009" v="6337"/>
          <ac:picMkLst>
            <pc:docMk/>
            <pc:sldMk cId="1890363766" sldId="298"/>
            <ac:picMk id="24" creationId="{50F478D4-A10E-4AC6-941A-205CA2D98197}"/>
          </ac:picMkLst>
        </pc:picChg>
        <pc:picChg chg="add del mod">
          <ac:chgData name="Markus Grüner" userId="8b4b962397b8122e" providerId="LiveId" clId="{505A313B-ED88-40BC-B6B0-9CCF6FEF7554}" dt="2021-01-31T19:51:18.243" v="6339"/>
          <ac:picMkLst>
            <pc:docMk/>
            <pc:sldMk cId="1890363766" sldId="298"/>
            <ac:picMk id="25" creationId="{75BDD001-A638-4E23-B788-A64FC3C1716A}"/>
          </ac:picMkLst>
        </pc:picChg>
        <pc:picChg chg="add del mod">
          <ac:chgData name="Markus Grüner" userId="8b4b962397b8122e" providerId="LiveId" clId="{505A313B-ED88-40BC-B6B0-9CCF6FEF7554}" dt="2021-01-31T20:16:00.154" v="6386"/>
          <ac:picMkLst>
            <pc:docMk/>
            <pc:sldMk cId="1890363766" sldId="298"/>
            <ac:picMk id="26" creationId="{BF645E16-29C6-4804-8BF4-F4345A7AC758}"/>
          </ac:picMkLst>
        </pc:picChg>
        <pc:picChg chg="add del mod">
          <ac:chgData name="Markus Grüner" userId="8b4b962397b8122e" providerId="LiveId" clId="{505A313B-ED88-40BC-B6B0-9CCF6FEF7554}" dt="2021-01-31T20:16:34.245" v="6387"/>
          <ac:picMkLst>
            <pc:docMk/>
            <pc:sldMk cId="1890363766" sldId="298"/>
            <ac:picMk id="27" creationId="{1F7A6C7E-7D1A-4806-8B7D-141E3D93F5F5}"/>
          </ac:picMkLst>
        </pc:picChg>
        <pc:picChg chg="add del mod">
          <ac:chgData name="Markus Grüner" userId="8b4b962397b8122e" providerId="LiveId" clId="{505A313B-ED88-40BC-B6B0-9CCF6FEF7554}" dt="2021-01-31T20:17:12.323" v="6389"/>
          <ac:picMkLst>
            <pc:docMk/>
            <pc:sldMk cId="1890363766" sldId="298"/>
            <ac:picMk id="28" creationId="{86E78603-BC55-4560-9E28-AF610F730E32}"/>
          </ac:picMkLst>
        </pc:picChg>
        <pc:picChg chg="add del mod">
          <ac:chgData name="Markus Grüner" userId="8b4b962397b8122e" providerId="LiveId" clId="{505A313B-ED88-40BC-B6B0-9CCF6FEF7554}" dt="2021-01-31T20:17:28.333" v="6391"/>
          <ac:picMkLst>
            <pc:docMk/>
            <pc:sldMk cId="1890363766" sldId="298"/>
            <ac:picMk id="29" creationId="{D06C2CEE-A942-4F49-AD65-99145364E337}"/>
          </ac:picMkLst>
        </pc:picChg>
        <pc:picChg chg="add del mod">
          <ac:chgData name="Markus Grüner" userId="8b4b962397b8122e" providerId="LiveId" clId="{505A313B-ED88-40BC-B6B0-9CCF6FEF7554}" dt="2021-01-31T20:17:54.208" v="6393"/>
          <ac:picMkLst>
            <pc:docMk/>
            <pc:sldMk cId="1890363766" sldId="298"/>
            <ac:picMk id="30" creationId="{0BA86E21-FB9A-475B-A9EE-113A6864A4B0}"/>
          </ac:picMkLst>
        </pc:picChg>
        <pc:picChg chg="add del mod">
          <ac:chgData name="Markus Grüner" userId="8b4b962397b8122e" providerId="LiveId" clId="{505A313B-ED88-40BC-B6B0-9CCF6FEF7554}" dt="2021-01-31T20:19:33.954" v="6395"/>
          <ac:picMkLst>
            <pc:docMk/>
            <pc:sldMk cId="1890363766" sldId="298"/>
            <ac:picMk id="31" creationId="{204DFD62-CE56-454D-A085-4E7F3ED9536A}"/>
          </ac:picMkLst>
        </pc:picChg>
        <pc:picChg chg="add del mod">
          <ac:chgData name="Markus Grüner" userId="8b4b962397b8122e" providerId="LiveId" clId="{505A313B-ED88-40BC-B6B0-9CCF6FEF7554}" dt="2021-01-31T20:20:14.880" v="6396"/>
          <ac:picMkLst>
            <pc:docMk/>
            <pc:sldMk cId="1890363766" sldId="298"/>
            <ac:picMk id="32" creationId="{22728570-8492-46C7-8DDE-0041F1D51DB2}"/>
          </ac:picMkLst>
        </pc:picChg>
        <pc:picChg chg="add del mod">
          <ac:chgData name="Markus Grüner" userId="8b4b962397b8122e" providerId="LiveId" clId="{505A313B-ED88-40BC-B6B0-9CCF6FEF7554}" dt="2021-01-31T20:20:30.013" v="6398"/>
          <ac:picMkLst>
            <pc:docMk/>
            <pc:sldMk cId="1890363766" sldId="298"/>
            <ac:picMk id="33" creationId="{33CCF6AD-9E30-4004-BB35-A99382AFDF52}"/>
          </ac:picMkLst>
        </pc:picChg>
        <pc:picChg chg="add del mod">
          <ac:chgData name="Markus Grüner" userId="8b4b962397b8122e" providerId="LiveId" clId="{505A313B-ED88-40BC-B6B0-9CCF6FEF7554}" dt="2021-01-31T20:20:56.676" v="6400"/>
          <ac:picMkLst>
            <pc:docMk/>
            <pc:sldMk cId="1890363766" sldId="298"/>
            <ac:picMk id="34" creationId="{8600766B-FCC2-4C49-9214-78547FBFD75A}"/>
          </ac:picMkLst>
        </pc:picChg>
        <pc:picChg chg="add mod">
          <ac:chgData name="Markus Grüner" userId="8b4b962397b8122e" providerId="LiveId" clId="{505A313B-ED88-40BC-B6B0-9CCF6FEF7554}" dt="2021-01-31T20:23:07.398" v="6401"/>
          <ac:picMkLst>
            <pc:docMk/>
            <pc:sldMk cId="1890363766" sldId="298"/>
            <ac:picMk id="35" creationId="{EEBE3E9B-B012-47E5-B241-73F31B9FEBDB}"/>
          </ac:picMkLst>
        </pc:picChg>
        <pc:cxnChg chg="add mod">
          <ac:chgData name="Markus Grüner" userId="8b4b962397b8122e" providerId="LiveId" clId="{505A313B-ED88-40BC-B6B0-9CCF6FEF7554}" dt="2021-01-31T16:01:32.091" v="5933" actId="14100"/>
          <ac:cxnSpMkLst>
            <pc:docMk/>
            <pc:sldMk cId="1890363766" sldId="298"/>
            <ac:cxnSpMk id="5" creationId="{CA33EA96-4C57-4E83-8806-EBC007A236DA}"/>
          </ac:cxnSpMkLst>
        </pc:cxnChg>
        <pc:cxnChg chg="add mod">
          <ac:chgData name="Markus Grüner" userId="8b4b962397b8122e" providerId="LiveId" clId="{505A313B-ED88-40BC-B6B0-9CCF6FEF7554}" dt="2021-01-31T16:02:55.698" v="5975" actId="14100"/>
          <ac:cxnSpMkLst>
            <pc:docMk/>
            <pc:sldMk cId="1890363766" sldId="298"/>
            <ac:cxnSpMk id="10" creationId="{C5F5936A-C04F-4954-92C8-1802A3FFB000}"/>
          </ac:cxnSpMkLst>
        </pc:cxnChg>
        <pc:cxnChg chg="add mod">
          <ac:chgData name="Markus Grüner" userId="8b4b962397b8122e" providerId="LiveId" clId="{505A313B-ED88-40BC-B6B0-9CCF6FEF7554}" dt="2021-01-31T16:10:03.195" v="6169" actId="14100"/>
          <ac:cxnSpMkLst>
            <pc:docMk/>
            <pc:sldMk cId="1890363766" sldId="298"/>
            <ac:cxnSpMk id="16" creationId="{430E1109-87B8-47A3-936C-BF629C0CF6B6}"/>
          </ac:cxnSpMkLst>
        </pc:cxnChg>
      </pc:sldChg>
      <pc:sldChg chg="addSp delSp modSp new mod ord modTransition modClrScheme chgLayout">
        <pc:chgData name="Markus Grüner" userId="8b4b962397b8122e" providerId="LiveId" clId="{505A313B-ED88-40BC-B6B0-9CCF6FEF7554}" dt="2021-01-31T20:23:07.398" v="6401"/>
        <pc:sldMkLst>
          <pc:docMk/>
          <pc:sldMk cId="211269443" sldId="299"/>
        </pc:sldMkLst>
        <pc:spChg chg="mod ord">
          <ac:chgData name="Markus Grüner" userId="8b4b962397b8122e" providerId="LiveId" clId="{505A313B-ED88-40BC-B6B0-9CCF6FEF7554}" dt="2021-01-27T19:45:47.081" v="1609" actId="700"/>
          <ac:spMkLst>
            <pc:docMk/>
            <pc:sldMk cId="211269443" sldId="299"/>
            <ac:spMk id="2" creationId="{2A33CBE5-130F-4DE2-9478-E224A642AEA0}"/>
          </ac:spMkLst>
        </pc:spChg>
        <pc:spChg chg="mod ord">
          <ac:chgData name="Markus Grüner" userId="8b4b962397b8122e" providerId="LiveId" clId="{505A313B-ED88-40BC-B6B0-9CCF6FEF7554}" dt="2021-01-27T19:45:47.081" v="1609" actId="700"/>
          <ac:spMkLst>
            <pc:docMk/>
            <pc:sldMk cId="211269443" sldId="299"/>
            <ac:spMk id="3" creationId="{574C11E7-8BBC-44FA-8FCC-8F695CBEDE0B}"/>
          </ac:spMkLst>
        </pc:spChg>
        <pc:spChg chg="del mod ord">
          <ac:chgData name="Markus Grüner" userId="8b4b962397b8122e" providerId="LiveId" clId="{505A313B-ED88-40BC-B6B0-9CCF6FEF7554}" dt="2021-01-27T19:45:47.081" v="1609" actId="700"/>
          <ac:spMkLst>
            <pc:docMk/>
            <pc:sldMk cId="211269443" sldId="299"/>
            <ac:spMk id="4" creationId="{88F88B35-E076-4AD5-AABB-41538F59DE39}"/>
          </ac:spMkLst>
        </pc:spChg>
        <pc:spChg chg="del mod ord">
          <ac:chgData name="Markus Grüner" userId="8b4b962397b8122e" providerId="LiveId" clId="{505A313B-ED88-40BC-B6B0-9CCF6FEF7554}" dt="2021-01-27T19:45:47.081" v="1609" actId="700"/>
          <ac:spMkLst>
            <pc:docMk/>
            <pc:sldMk cId="211269443" sldId="299"/>
            <ac:spMk id="5" creationId="{7E816CD0-D902-4DF5-BCB8-C908F7DF5F30}"/>
          </ac:spMkLst>
        </pc:spChg>
        <pc:spChg chg="mod ord">
          <ac:chgData name="Markus Grüner" userId="8b4b962397b8122e" providerId="LiveId" clId="{505A313B-ED88-40BC-B6B0-9CCF6FEF7554}" dt="2021-01-27T19:45:47.081" v="1609" actId="700"/>
          <ac:spMkLst>
            <pc:docMk/>
            <pc:sldMk cId="211269443" sldId="299"/>
            <ac:spMk id="6" creationId="{11F5874F-012C-4687-9124-8A3C6E320656}"/>
          </ac:spMkLst>
        </pc:spChg>
        <pc:spChg chg="add mod ord">
          <ac:chgData name="Markus Grüner" userId="8b4b962397b8122e" providerId="LiveId" clId="{505A313B-ED88-40BC-B6B0-9CCF6FEF7554}" dt="2021-01-27T19:49:23.032" v="2033" actId="20577"/>
          <ac:spMkLst>
            <pc:docMk/>
            <pc:sldMk cId="211269443" sldId="299"/>
            <ac:spMk id="7" creationId="{562AC2CC-BAD6-4308-801B-BA6A6A2F1694}"/>
          </ac:spMkLst>
        </pc:spChg>
        <pc:spChg chg="add mod ord">
          <ac:chgData name="Markus Grüner" userId="8b4b962397b8122e" providerId="LiveId" clId="{505A313B-ED88-40BC-B6B0-9CCF6FEF7554}" dt="2021-01-27T19:45:47.081" v="1609" actId="700"/>
          <ac:spMkLst>
            <pc:docMk/>
            <pc:sldMk cId="211269443" sldId="299"/>
            <ac:spMk id="8" creationId="{035B6188-E827-4D7B-A747-63210038E3CE}"/>
          </ac:spMkLst>
        </pc:spChg>
        <pc:picChg chg="add del mod">
          <ac:chgData name="Markus Grüner" userId="8b4b962397b8122e" providerId="LiveId" clId="{505A313B-ED88-40BC-B6B0-9CCF6FEF7554}" dt="2021-01-31T20:19:33.954" v="6395"/>
          <ac:picMkLst>
            <pc:docMk/>
            <pc:sldMk cId="211269443" sldId="299"/>
            <ac:picMk id="4" creationId="{28966B5A-EF24-4174-8084-4EF160A6A29E}"/>
          </ac:picMkLst>
        </pc:picChg>
        <pc:picChg chg="add del mod">
          <ac:chgData name="Markus Grüner" userId="8b4b962397b8122e" providerId="LiveId" clId="{505A313B-ED88-40BC-B6B0-9CCF6FEF7554}" dt="2021-01-31T20:23:07.398" v="6401"/>
          <ac:picMkLst>
            <pc:docMk/>
            <pc:sldMk cId="211269443" sldId="299"/>
            <ac:picMk id="5" creationId="{F8B3D95B-6792-4BF2-B426-2885B615FBD5}"/>
          </ac:picMkLst>
        </pc:picChg>
        <pc:picChg chg="add mod">
          <ac:chgData name="Markus Grüner" userId="8b4b962397b8122e" providerId="LiveId" clId="{505A313B-ED88-40BC-B6B0-9CCF6FEF7554}" dt="2021-01-31T20:23:07.398" v="6401"/>
          <ac:picMkLst>
            <pc:docMk/>
            <pc:sldMk cId="211269443" sldId="299"/>
            <ac:picMk id="9" creationId="{02FB5CDA-8620-47C6-8949-06FEDCAE04F1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0:25:02.915" v="6404"/>
        <pc:sldMkLst>
          <pc:docMk/>
          <pc:sldMk cId="1019329404" sldId="300"/>
        </pc:sldMkLst>
        <pc:spChg chg="del">
          <ac:chgData name="Markus Grüner" userId="8b4b962397b8122e" providerId="LiveId" clId="{505A313B-ED88-40BC-B6B0-9CCF6FEF7554}" dt="2021-01-27T19:56:27.741" v="2165" actId="478"/>
          <ac:spMkLst>
            <pc:docMk/>
            <pc:sldMk cId="1019329404" sldId="300"/>
            <ac:spMk id="4" creationId="{4B870227-8528-4D06-9B05-474B75854BD4}"/>
          </ac:spMkLst>
        </pc:spChg>
        <pc:spChg chg="del">
          <ac:chgData name="Markus Grüner" userId="8b4b962397b8122e" providerId="LiveId" clId="{505A313B-ED88-40BC-B6B0-9CCF6FEF7554}" dt="2021-01-27T19:56:24.479" v="2164"/>
          <ac:spMkLst>
            <pc:docMk/>
            <pc:sldMk cId="1019329404" sldId="300"/>
            <ac:spMk id="5" creationId="{47338DC3-080D-42DA-B120-A36A939B8CB3}"/>
          </ac:spMkLst>
        </pc:spChg>
        <pc:spChg chg="mod">
          <ac:chgData name="Markus Grüner" userId="8b4b962397b8122e" providerId="LiveId" clId="{505A313B-ED88-40BC-B6B0-9CCF6FEF7554}" dt="2021-01-31T16:04:51.882" v="6070" actId="20577"/>
          <ac:spMkLst>
            <pc:docMk/>
            <pc:sldMk cId="1019329404" sldId="300"/>
            <ac:spMk id="6" creationId="{62CF2469-B081-4515-A201-0645E7AB5E99}"/>
          </ac:spMkLst>
        </pc:spChg>
        <pc:picChg chg="add del mod">
          <ac:chgData name="Markus Grüner" userId="8b4b962397b8122e" providerId="LiveId" clId="{505A313B-ED88-40BC-B6B0-9CCF6FEF7554}" dt="2021-01-31T19:54:09.156" v="6341"/>
          <ac:picMkLst>
            <pc:docMk/>
            <pc:sldMk cId="1019329404" sldId="300"/>
            <ac:picMk id="4" creationId="{918AB755-A2BC-46AA-B074-70344CAAB271}"/>
          </ac:picMkLst>
        </pc:picChg>
        <pc:picChg chg="add del mod">
          <ac:chgData name="Markus Grüner" userId="8b4b962397b8122e" providerId="LiveId" clId="{505A313B-ED88-40BC-B6B0-9CCF6FEF7554}" dt="2021-01-31T19:55:16.077" v="6344"/>
          <ac:picMkLst>
            <pc:docMk/>
            <pc:sldMk cId="1019329404" sldId="300"/>
            <ac:picMk id="5" creationId="{4309E67B-19F6-4BD8-B5E4-0155297F12A2}"/>
          </ac:picMkLst>
        </pc:picChg>
        <pc:picChg chg="add del mod">
          <ac:chgData name="Markus Grüner" userId="8b4b962397b8122e" providerId="LiveId" clId="{505A313B-ED88-40BC-B6B0-9CCF6FEF7554}" dt="2021-01-31T20:23:07.398" v="6401"/>
          <ac:picMkLst>
            <pc:docMk/>
            <pc:sldMk cId="1019329404" sldId="300"/>
            <ac:picMk id="7" creationId="{CAD4AEA3-CDB0-45B8-ABDA-296797166C4F}"/>
          </ac:picMkLst>
        </pc:picChg>
        <pc:picChg chg="add mod">
          <ac:chgData name="Markus Grüner" userId="8b4b962397b8122e" providerId="LiveId" clId="{505A313B-ED88-40BC-B6B0-9CCF6FEF7554}" dt="2021-01-27T19:58:13.004" v="2218" actId="1076"/>
          <ac:picMkLst>
            <pc:docMk/>
            <pc:sldMk cId="1019329404" sldId="300"/>
            <ac:picMk id="8" creationId="{7D35A763-9A1C-428B-96E4-F5A85D0D88BB}"/>
          </ac:picMkLst>
        </pc:picChg>
        <pc:picChg chg="add del mod">
          <ac:chgData name="Markus Grüner" userId="8b4b962397b8122e" providerId="LiveId" clId="{505A313B-ED88-40BC-B6B0-9CCF6FEF7554}" dt="2021-01-31T20:23:48.361" v="6403"/>
          <ac:picMkLst>
            <pc:docMk/>
            <pc:sldMk cId="1019329404" sldId="300"/>
            <ac:picMk id="9" creationId="{8E4ACDD7-9A17-44FA-BF2D-C04CCBC841B9}"/>
          </ac:picMkLst>
        </pc:picChg>
        <pc:picChg chg="add mod">
          <ac:chgData name="Markus Grüner" userId="8b4b962397b8122e" providerId="LiveId" clId="{505A313B-ED88-40BC-B6B0-9CCF6FEF7554}" dt="2021-01-31T20:25:02.915" v="6404"/>
          <ac:picMkLst>
            <pc:docMk/>
            <pc:sldMk cId="1019329404" sldId="300"/>
            <ac:picMk id="10" creationId="{736ECF7E-CC73-497C-8236-41333EB12AA8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0:46:20.961" v="6409"/>
        <pc:sldMkLst>
          <pc:docMk/>
          <pc:sldMk cId="4277742943" sldId="301"/>
        </pc:sldMkLst>
        <pc:spChg chg="del">
          <ac:chgData name="Markus Grüner" userId="8b4b962397b8122e" providerId="LiveId" clId="{505A313B-ED88-40BC-B6B0-9CCF6FEF7554}" dt="2021-01-27T19:57:49.097" v="2214" actId="478"/>
          <ac:spMkLst>
            <pc:docMk/>
            <pc:sldMk cId="4277742943" sldId="301"/>
            <ac:spMk id="4" creationId="{185E7E9D-1549-4B73-B7DD-782E7DB85CCC}"/>
          </ac:spMkLst>
        </pc:spChg>
        <pc:spChg chg="del">
          <ac:chgData name="Markus Grüner" userId="8b4b962397b8122e" providerId="LiveId" clId="{505A313B-ED88-40BC-B6B0-9CCF6FEF7554}" dt="2021-01-27T19:57:24.213" v="2207"/>
          <ac:spMkLst>
            <pc:docMk/>
            <pc:sldMk cId="4277742943" sldId="301"/>
            <ac:spMk id="5" creationId="{CB1632DB-0371-4A57-B3BA-9F552EC57EEE}"/>
          </ac:spMkLst>
        </pc:spChg>
        <pc:spChg chg="add mod">
          <ac:chgData name="Markus Grüner" userId="8b4b962397b8122e" providerId="LiveId" clId="{505A313B-ED88-40BC-B6B0-9CCF6FEF7554}" dt="2021-01-30T20:41:22.711" v="5917" actId="1076"/>
          <ac:spMkLst>
            <pc:docMk/>
            <pc:sldMk cId="4277742943" sldId="301"/>
            <ac:spMk id="5" creationId="{D8480C73-F8E1-4BE6-8970-7A7F8EB7CB97}"/>
          </ac:spMkLst>
        </pc:spChg>
        <pc:spChg chg="del mod">
          <ac:chgData name="Markus Grüner" userId="8b4b962397b8122e" providerId="LiveId" clId="{505A313B-ED88-40BC-B6B0-9CCF6FEF7554}" dt="2021-01-27T19:59:34.667" v="2229" actId="478"/>
          <ac:spMkLst>
            <pc:docMk/>
            <pc:sldMk cId="4277742943" sldId="301"/>
            <ac:spMk id="6" creationId="{80AECA08-63FB-4DE4-95F3-16B7A6EB8B0E}"/>
          </ac:spMkLst>
        </pc:spChg>
        <pc:spChg chg="add del mod">
          <ac:chgData name="Markus Grüner" userId="8b4b962397b8122e" providerId="LiveId" clId="{505A313B-ED88-40BC-B6B0-9CCF6FEF7554}" dt="2021-01-27T19:59:36.018" v="2230" actId="478"/>
          <ac:spMkLst>
            <pc:docMk/>
            <pc:sldMk cId="4277742943" sldId="301"/>
            <ac:spMk id="10" creationId="{3CE0BE13-0CDD-4C0C-88DE-FF14C60249C6}"/>
          </ac:spMkLst>
        </pc:spChg>
        <pc:picChg chg="add del mod">
          <ac:chgData name="Markus Grüner" userId="8b4b962397b8122e" providerId="LiveId" clId="{505A313B-ED88-40BC-B6B0-9CCF6FEF7554}" dt="2021-01-31T20:44:31.583" v="6408"/>
          <ac:picMkLst>
            <pc:docMk/>
            <pc:sldMk cId="4277742943" sldId="301"/>
            <ac:picMk id="4" creationId="{621DC5C8-F051-423D-B349-968550A05821}"/>
          </ac:picMkLst>
        </pc:picChg>
        <pc:picChg chg="add del mod">
          <ac:chgData name="Markus Grüner" userId="8b4b962397b8122e" providerId="LiveId" clId="{505A313B-ED88-40BC-B6B0-9CCF6FEF7554}" dt="2021-01-31T19:54:55.260" v="6343"/>
          <ac:picMkLst>
            <pc:docMk/>
            <pc:sldMk cId="4277742943" sldId="301"/>
            <ac:picMk id="4" creationId="{7F607268-8C80-4759-94E0-A5EEB8F71E34}"/>
          </ac:picMkLst>
        </pc:picChg>
        <pc:picChg chg="add del mod">
          <ac:chgData name="Markus Grüner" userId="8b4b962397b8122e" providerId="LiveId" clId="{505A313B-ED88-40BC-B6B0-9CCF6FEF7554}" dt="2021-01-31T19:55:56.620" v="6346"/>
          <ac:picMkLst>
            <pc:docMk/>
            <pc:sldMk cId="4277742943" sldId="301"/>
            <ac:picMk id="6" creationId="{D105A3DF-6158-4286-8F33-F2A4515FDB41}"/>
          </ac:picMkLst>
        </pc:picChg>
        <pc:picChg chg="add mod">
          <ac:chgData name="Markus Grüner" userId="8b4b962397b8122e" providerId="LiveId" clId="{505A313B-ED88-40BC-B6B0-9CCF6FEF7554}" dt="2021-01-31T20:46:20.961" v="6409"/>
          <ac:picMkLst>
            <pc:docMk/>
            <pc:sldMk cId="4277742943" sldId="301"/>
            <ac:picMk id="6" creationId="{D3667AA1-904B-4307-98E1-1EE99C7682A3}"/>
          </ac:picMkLst>
        </pc:picChg>
        <pc:picChg chg="add del mod">
          <ac:chgData name="Markus Grüner" userId="8b4b962397b8122e" providerId="LiveId" clId="{505A313B-ED88-40BC-B6B0-9CCF6FEF7554}" dt="2021-01-31T19:56:58.654" v="6348"/>
          <ac:picMkLst>
            <pc:docMk/>
            <pc:sldMk cId="4277742943" sldId="301"/>
            <ac:picMk id="7" creationId="{66C13A57-07C4-43E6-BAF0-28C89D6D40C1}"/>
          </ac:picMkLst>
        </pc:picChg>
        <pc:picChg chg="add mod ord">
          <ac:chgData name="Markus Grüner" userId="8b4b962397b8122e" providerId="LiveId" clId="{505A313B-ED88-40BC-B6B0-9CCF6FEF7554}" dt="2021-01-31T20:32:05.228" v="6405" actId="14826"/>
          <ac:picMkLst>
            <pc:docMk/>
            <pc:sldMk cId="4277742943" sldId="301"/>
            <ac:picMk id="8" creationId="{F0DF1073-0E8D-4F78-B436-74F88B6D966C}"/>
          </ac:picMkLst>
        </pc:picChg>
        <pc:picChg chg="add del mod">
          <ac:chgData name="Markus Grüner" userId="8b4b962397b8122e" providerId="LiveId" clId="{505A313B-ED88-40BC-B6B0-9CCF6FEF7554}" dt="2021-01-31T20:23:07.398" v="6401"/>
          <ac:picMkLst>
            <pc:docMk/>
            <pc:sldMk cId="4277742943" sldId="301"/>
            <ac:picMk id="9" creationId="{0A9F0F1A-7CBC-4C12-8E6B-93CAFB681228}"/>
          </ac:picMkLst>
        </pc:picChg>
        <pc:picChg chg="add del mod">
          <ac:chgData name="Markus Grüner" userId="8b4b962397b8122e" providerId="LiveId" clId="{505A313B-ED88-40BC-B6B0-9CCF6FEF7554}" dt="2021-01-31T20:23:09.155" v="6402"/>
          <ac:picMkLst>
            <pc:docMk/>
            <pc:sldMk cId="4277742943" sldId="301"/>
            <ac:picMk id="10" creationId="{BCBBBBD8-3874-434B-AF46-47EB09C83C63}"/>
          </ac:picMkLst>
        </pc:picChg>
        <pc:picChg chg="add del mod">
          <ac:chgData name="Markus Grüner" userId="8b4b962397b8122e" providerId="LiveId" clId="{505A313B-ED88-40BC-B6B0-9CCF6FEF7554}" dt="2021-01-31T20:44:07.264" v="6406"/>
          <ac:picMkLst>
            <pc:docMk/>
            <pc:sldMk cId="4277742943" sldId="301"/>
            <ac:picMk id="11" creationId="{F1A9067C-F982-4130-BB85-D1DC75D4C3D0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1:13:44.198" v="6467"/>
        <pc:sldMkLst>
          <pc:docMk/>
          <pc:sldMk cId="727366122" sldId="302"/>
        </pc:sldMkLst>
        <pc:spChg chg="mod">
          <ac:chgData name="Markus Grüner" userId="8b4b962397b8122e" providerId="LiveId" clId="{505A313B-ED88-40BC-B6B0-9CCF6FEF7554}" dt="2021-01-27T20:10:35.394" v="2830" actId="20577"/>
          <ac:spMkLst>
            <pc:docMk/>
            <pc:sldMk cId="727366122" sldId="302"/>
            <ac:spMk id="5" creationId="{1D60B166-03E3-4CEE-9919-78E6D3FEE63A}"/>
          </ac:spMkLst>
        </pc:spChg>
        <pc:spChg chg="mod">
          <ac:chgData name="Markus Grüner" userId="8b4b962397b8122e" providerId="LiveId" clId="{505A313B-ED88-40BC-B6B0-9CCF6FEF7554}" dt="2021-01-27T20:00:17.808" v="2249" actId="20577"/>
          <ac:spMkLst>
            <pc:docMk/>
            <pc:sldMk cId="727366122" sldId="302"/>
            <ac:spMk id="6" creationId="{1853D726-30C1-4C20-8309-24C8599F4586}"/>
          </ac:spMkLst>
        </pc:spChg>
        <pc:picChg chg="add del mod">
          <ac:chgData name="Markus Grüner" userId="8b4b962397b8122e" providerId="LiveId" clId="{505A313B-ED88-40BC-B6B0-9CCF6FEF7554}" dt="2021-01-31T19:58:58.018" v="6350"/>
          <ac:picMkLst>
            <pc:docMk/>
            <pc:sldMk cId="727366122" sldId="302"/>
            <ac:picMk id="7" creationId="{69400214-F6D2-4DCF-9009-744BFBE4F38D}"/>
          </ac:picMkLst>
        </pc:picChg>
        <pc:picChg chg="add del mod">
          <ac:chgData name="Markus Grüner" userId="8b4b962397b8122e" providerId="LiveId" clId="{505A313B-ED88-40BC-B6B0-9CCF6FEF7554}" dt="2021-01-31T21:06:35.696" v="6458"/>
          <ac:picMkLst>
            <pc:docMk/>
            <pc:sldMk cId="727366122" sldId="302"/>
            <ac:picMk id="7" creationId="{7A81322C-454D-4A28-B6CF-5C5C4C58E25E}"/>
          </ac:picMkLst>
        </pc:picChg>
        <pc:picChg chg="add del mod">
          <ac:chgData name="Markus Grüner" userId="8b4b962397b8122e" providerId="LiveId" clId="{505A313B-ED88-40BC-B6B0-9CCF6FEF7554}" dt="2021-01-31T21:06:59.607" v="6460"/>
          <ac:picMkLst>
            <pc:docMk/>
            <pc:sldMk cId="727366122" sldId="302"/>
            <ac:picMk id="8" creationId="{EFEE271F-ABCF-4F41-B573-24909F96E67B}"/>
          </ac:picMkLst>
        </pc:picChg>
        <pc:picChg chg="add del mod">
          <ac:chgData name="Markus Grüner" userId="8b4b962397b8122e" providerId="LiveId" clId="{505A313B-ED88-40BC-B6B0-9CCF6FEF7554}" dt="2021-01-31T19:59:55.588" v="6352"/>
          <ac:picMkLst>
            <pc:docMk/>
            <pc:sldMk cId="727366122" sldId="302"/>
            <ac:picMk id="8" creationId="{F091AB88-5EDF-4848-95E4-331ACBEA6B0D}"/>
          </ac:picMkLst>
        </pc:picChg>
        <pc:picChg chg="add del mod">
          <ac:chgData name="Markus Grüner" userId="8b4b962397b8122e" providerId="LiveId" clId="{505A313B-ED88-40BC-B6B0-9CCF6FEF7554}" dt="2021-01-31T20:00:22.061" v="6354"/>
          <ac:picMkLst>
            <pc:docMk/>
            <pc:sldMk cId="727366122" sldId="302"/>
            <ac:picMk id="9" creationId="{4F3B7B8F-1B89-4A5D-A135-0DBA872F9784}"/>
          </ac:picMkLst>
        </pc:picChg>
        <pc:picChg chg="add del mod">
          <ac:chgData name="Markus Grüner" userId="8b4b962397b8122e" providerId="LiveId" clId="{505A313B-ED88-40BC-B6B0-9CCF6FEF7554}" dt="2021-01-31T21:08:17.301" v="6462"/>
          <ac:picMkLst>
            <pc:docMk/>
            <pc:sldMk cId="727366122" sldId="302"/>
            <ac:picMk id="9" creationId="{E7186DF3-307F-4E44-8DF4-01B60053F56F}"/>
          </ac:picMkLst>
        </pc:picChg>
        <pc:picChg chg="add del mod">
          <ac:chgData name="Markus Grüner" userId="8b4b962397b8122e" providerId="LiveId" clId="{505A313B-ED88-40BC-B6B0-9CCF6FEF7554}" dt="2021-01-31T20:01:10.235" v="6356"/>
          <ac:picMkLst>
            <pc:docMk/>
            <pc:sldMk cId="727366122" sldId="302"/>
            <ac:picMk id="10" creationId="{7375EB38-1404-424B-8749-5C74A018A430}"/>
          </ac:picMkLst>
        </pc:picChg>
        <pc:picChg chg="add del mod">
          <ac:chgData name="Markus Grüner" userId="8b4b962397b8122e" providerId="LiveId" clId="{505A313B-ED88-40BC-B6B0-9CCF6FEF7554}" dt="2021-01-31T21:11:52.864" v="6464"/>
          <ac:picMkLst>
            <pc:docMk/>
            <pc:sldMk cId="727366122" sldId="302"/>
            <ac:picMk id="10" creationId="{8D17A55A-7C72-447F-B04E-5F5272A33448}"/>
          </ac:picMkLst>
        </pc:picChg>
        <pc:picChg chg="add del mod">
          <ac:chgData name="Markus Grüner" userId="8b4b962397b8122e" providerId="LiveId" clId="{505A313B-ED88-40BC-B6B0-9CCF6FEF7554}" dt="2021-01-31T21:13:03.735" v="6466"/>
          <ac:picMkLst>
            <pc:docMk/>
            <pc:sldMk cId="727366122" sldId="302"/>
            <ac:picMk id="11" creationId="{003DFBA8-22BF-44F2-A12E-61185DAA604A}"/>
          </ac:picMkLst>
        </pc:picChg>
        <pc:picChg chg="add del mod">
          <ac:chgData name="Markus Grüner" userId="8b4b962397b8122e" providerId="LiveId" clId="{505A313B-ED88-40BC-B6B0-9CCF6FEF7554}" dt="2021-01-31T20:02:07.102" v="6358"/>
          <ac:picMkLst>
            <pc:docMk/>
            <pc:sldMk cId="727366122" sldId="302"/>
            <ac:picMk id="11" creationId="{21899A37-B7BE-4355-B3C8-3AD289D96B8F}"/>
          </ac:picMkLst>
        </pc:picChg>
        <pc:picChg chg="add del mod">
          <ac:chgData name="Markus Grüner" userId="8b4b962397b8122e" providerId="LiveId" clId="{505A313B-ED88-40BC-B6B0-9CCF6FEF7554}" dt="2021-01-31T20:02:34.829" v="6360"/>
          <ac:picMkLst>
            <pc:docMk/>
            <pc:sldMk cId="727366122" sldId="302"/>
            <ac:picMk id="12" creationId="{0EFD54B0-42C1-47E6-864C-DAB1E5A8485E}"/>
          </ac:picMkLst>
        </pc:picChg>
        <pc:picChg chg="add mod">
          <ac:chgData name="Markus Grüner" userId="8b4b962397b8122e" providerId="LiveId" clId="{505A313B-ED88-40BC-B6B0-9CCF6FEF7554}" dt="2021-01-31T21:13:44.198" v="6467"/>
          <ac:picMkLst>
            <pc:docMk/>
            <pc:sldMk cId="727366122" sldId="302"/>
            <ac:picMk id="12" creationId="{7AE7998D-8AA7-4879-8898-0C7C92573505}"/>
          </ac:picMkLst>
        </pc:picChg>
        <pc:picChg chg="add del mod">
          <ac:chgData name="Markus Grüner" userId="8b4b962397b8122e" providerId="LiveId" clId="{505A313B-ED88-40BC-B6B0-9CCF6FEF7554}" dt="2021-01-31T20:03:30.100" v="6362"/>
          <ac:picMkLst>
            <pc:docMk/>
            <pc:sldMk cId="727366122" sldId="302"/>
            <ac:picMk id="13" creationId="{F1D3B557-5378-4A81-B04E-785B5286EB38}"/>
          </ac:picMkLst>
        </pc:picChg>
        <pc:picChg chg="add del mod">
          <ac:chgData name="Markus Grüner" userId="8b4b962397b8122e" providerId="LiveId" clId="{505A313B-ED88-40BC-B6B0-9CCF6FEF7554}" dt="2021-01-31T20:03:42.327" v="6364"/>
          <ac:picMkLst>
            <pc:docMk/>
            <pc:sldMk cId="727366122" sldId="302"/>
            <ac:picMk id="14" creationId="{87480895-BFE7-4B2A-9E86-715434A27DAD}"/>
          </ac:picMkLst>
        </pc:picChg>
        <pc:picChg chg="add del mod">
          <ac:chgData name="Markus Grüner" userId="8b4b962397b8122e" providerId="LiveId" clId="{505A313B-ED88-40BC-B6B0-9CCF6FEF7554}" dt="2021-01-31T20:46:20.961" v="6409"/>
          <ac:picMkLst>
            <pc:docMk/>
            <pc:sldMk cId="727366122" sldId="302"/>
            <ac:picMk id="15" creationId="{CA9E16DA-5B7F-4A1F-A628-28DA7A617EF8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1:16:15.525" v="6471"/>
        <pc:sldMkLst>
          <pc:docMk/>
          <pc:sldMk cId="2820525699" sldId="303"/>
        </pc:sldMkLst>
        <pc:spChg chg="mod">
          <ac:chgData name="Markus Grüner" userId="8b4b962397b8122e" providerId="LiveId" clId="{505A313B-ED88-40BC-B6B0-9CCF6FEF7554}" dt="2021-01-27T20:16:45.591" v="3228" actId="20577"/>
          <ac:spMkLst>
            <pc:docMk/>
            <pc:sldMk cId="2820525699" sldId="303"/>
            <ac:spMk id="5" creationId="{F588668E-4FDF-4458-A5C7-59A8D9485F35}"/>
          </ac:spMkLst>
        </pc:spChg>
        <pc:spChg chg="mod">
          <ac:chgData name="Markus Grüner" userId="8b4b962397b8122e" providerId="LiveId" clId="{505A313B-ED88-40BC-B6B0-9CCF6FEF7554}" dt="2021-01-27T20:11:59.607" v="2909" actId="20577"/>
          <ac:spMkLst>
            <pc:docMk/>
            <pc:sldMk cId="2820525699" sldId="303"/>
            <ac:spMk id="6" creationId="{6E42CDF8-DC00-462E-A123-6F017B055FCC}"/>
          </ac:spMkLst>
        </pc:spChg>
        <pc:picChg chg="add del mod">
          <ac:chgData name="Markus Grüner" userId="8b4b962397b8122e" providerId="LiveId" clId="{505A313B-ED88-40BC-B6B0-9CCF6FEF7554}" dt="2021-01-31T20:46:50.897" v="6410"/>
          <ac:picMkLst>
            <pc:docMk/>
            <pc:sldMk cId="2820525699" sldId="303"/>
            <ac:picMk id="7" creationId="{3CF00C8A-9CF9-4E50-BD67-DB3EC7108896}"/>
          </ac:picMkLst>
        </pc:picChg>
        <pc:picChg chg="add del mod">
          <ac:chgData name="Markus Grüner" userId="8b4b962397b8122e" providerId="LiveId" clId="{505A313B-ED88-40BC-B6B0-9CCF6FEF7554}" dt="2021-01-31T20:05:27.166" v="6367"/>
          <ac:picMkLst>
            <pc:docMk/>
            <pc:sldMk cId="2820525699" sldId="303"/>
            <ac:picMk id="7" creationId="{DEE898E8-5CCA-46BB-B170-C210A8100DC8}"/>
          </ac:picMkLst>
        </pc:picChg>
        <pc:picChg chg="add del mod">
          <ac:chgData name="Markus Grüner" userId="8b4b962397b8122e" providerId="LiveId" clId="{505A313B-ED88-40BC-B6B0-9CCF6FEF7554}" dt="2021-01-31T20:46:20.961" v="6409"/>
          <ac:picMkLst>
            <pc:docMk/>
            <pc:sldMk cId="2820525699" sldId="303"/>
            <ac:picMk id="8" creationId="{E3E238A9-DAB3-4A3A-8096-B455D7B4B973}"/>
          </ac:picMkLst>
        </pc:picChg>
        <pc:picChg chg="add del mod">
          <ac:chgData name="Markus Grüner" userId="8b4b962397b8122e" providerId="LiveId" clId="{505A313B-ED88-40BC-B6B0-9CCF6FEF7554}" dt="2021-01-31T21:09:48.480" v="6463"/>
          <ac:picMkLst>
            <pc:docMk/>
            <pc:sldMk cId="2820525699" sldId="303"/>
            <ac:picMk id="9" creationId="{2702221D-21CF-4AA6-B654-97263A30311B}"/>
          </ac:picMkLst>
        </pc:picChg>
        <pc:picChg chg="add del mod">
          <ac:chgData name="Markus Grüner" userId="8b4b962397b8122e" providerId="LiveId" clId="{505A313B-ED88-40BC-B6B0-9CCF6FEF7554}" dt="2021-01-31T21:12:37.212" v="6465"/>
          <ac:picMkLst>
            <pc:docMk/>
            <pc:sldMk cId="2820525699" sldId="303"/>
            <ac:picMk id="10" creationId="{07B98211-A70D-4501-AF55-E8057FEB4FD4}"/>
          </ac:picMkLst>
        </pc:picChg>
        <pc:picChg chg="add del mod">
          <ac:chgData name="Markus Grüner" userId="8b4b962397b8122e" providerId="LiveId" clId="{505A313B-ED88-40BC-B6B0-9CCF6FEF7554}" dt="2021-01-31T21:13:44.198" v="6467"/>
          <ac:picMkLst>
            <pc:docMk/>
            <pc:sldMk cId="2820525699" sldId="303"/>
            <ac:picMk id="11" creationId="{30FEB364-251C-4637-8E64-FA146F4EE183}"/>
          </ac:picMkLst>
        </pc:picChg>
        <pc:picChg chg="add del mod">
          <ac:chgData name="Markus Grüner" userId="8b4b962397b8122e" providerId="LiveId" clId="{505A313B-ED88-40BC-B6B0-9CCF6FEF7554}" dt="2021-01-31T21:13:46.920" v="6468"/>
          <ac:picMkLst>
            <pc:docMk/>
            <pc:sldMk cId="2820525699" sldId="303"/>
            <ac:picMk id="12" creationId="{F7EC89FE-42DA-4108-9084-0FB4498FB77A}"/>
          </ac:picMkLst>
        </pc:picChg>
        <pc:picChg chg="add del mod">
          <ac:chgData name="Markus Grüner" userId="8b4b962397b8122e" providerId="LiveId" clId="{505A313B-ED88-40BC-B6B0-9CCF6FEF7554}" dt="2021-01-31T21:15:46.248" v="6470"/>
          <ac:picMkLst>
            <pc:docMk/>
            <pc:sldMk cId="2820525699" sldId="303"/>
            <ac:picMk id="13" creationId="{A8C2F675-8459-4E2B-B9B5-8F6018EE1903}"/>
          </ac:picMkLst>
        </pc:picChg>
        <pc:picChg chg="add mod">
          <ac:chgData name="Markus Grüner" userId="8b4b962397b8122e" providerId="LiveId" clId="{505A313B-ED88-40BC-B6B0-9CCF6FEF7554}" dt="2021-01-31T21:16:15.525" v="6471"/>
          <ac:picMkLst>
            <pc:docMk/>
            <pc:sldMk cId="2820525699" sldId="303"/>
            <ac:picMk id="14" creationId="{A412A93D-66CA-4DCE-B412-D65F80B6F071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1:17:13.528" v="6473"/>
        <pc:sldMkLst>
          <pc:docMk/>
          <pc:sldMk cId="1700794499" sldId="304"/>
        </pc:sldMkLst>
        <pc:spChg chg="mod">
          <ac:chgData name="Markus Grüner" userId="8b4b962397b8122e" providerId="LiveId" clId="{505A313B-ED88-40BC-B6B0-9CCF6FEF7554}" dt="2021-01-30T20:37:35.574" v="5814" actId="20577"/>
          <ac:spMkLst>
            <pc:docMk/>
            <pc:sldMk cId="1700794499" sldId="304"/>
            <ac:spMk id="5" creationId="{07689549-F9E2-4872-97A1-B696427913C6}"/>
          </ac:spMkLst>
        </pc:spChg>
        <pc:spChg chg="mod">
          <ac:chgData name="Markus Grüner" userId="8b4b962397b8122e" providerId="LiveId" clId="{505A313B-ED88-40BC-B6B0-9CCF6FEF7554}" dt="2021-01-27T20:17:05.044" v="3241" actId="20577"/>
          <ac:spMkLst>
            <pc:docMk/>
            <pc:sldMk cId="1700794499" sldId="304"/>
            <ac:spMk id="6" creationId="{0C37315E-61AB-4454-9409-C6AA2923D338}"/>
          </ac:spMkLst>
        </pc:sp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1700794499" sldId="304"/>
            <ac:picMk id="7" creationId="{304A2756-A132-4F20-9A20-4D112A323071}"/>
          </ac:picMkLst>
        </pc:picChg>
        <pc:picChg chg="add del mod">
          <ac:chgData name="Markus Grüner" userId="8b4b962397b8122e" providerId="LiveId" clId="{505A313B-ED88-40BC-B6B0-9CCF6FEF7554}" dt="2021-01-31T20:04:59.249" v="6366"/>
          <ac:picMkLst>
            <pc:docMk/>
            <pc:sldMk cId="1700794499" sldId="304"/>
            <ac:picMk id="7" creationId="{85000E7E-292D-4CD0-8E78-597FFA2FE7BD}"/>
          </ac:picMkLst>
        </pc:picChg>
        <pc:picChg chg="add del mod">
          <ac:chgData name="Markus Grüner" userId="8b4b962397b8122e" providerId="LiveId" clId="{505A313B-ED88-40BC-B6B0-9CCF6FEF7554}" dt="2021-01-31T21:16:54.376" v="6472"/>
          <ac:picMkLst>
            <pc:docMk/>
            <pc:sldMk cId="1700794499" sldId="304"/>
            <ac:picMk id="8" creationId="{287CA3CC-8DED-4426-996E-BA495DDE16AE}"/>
          </ac:picMkLst>
        </pc:picChg>
        <pc:picChg chg="add del mod">
          <ac:chgData name="Markus Grüner" userId="8b4b962397b8122e" providerId="LiveId" clId="{505A313B-ED88-40BC-B6B0-9CCF6FEF7554}" dt="2021-01-31T20:06:07.648" v="6369"/>
          <ac:picMkLst>
            <pc:docMk/>
            <pc:sldMk cId="1700794499" sldId="304"/>
            <ac:picMk id="8" creationId="{EBFB613B-9476-4285-B6E5-5E6BD13B20ED}"/>
          </ac:picMkLst>
        </pc:picChg>
        <pc:picChg chg="add del mod">
          <ac:chgData name="Markus Grüner" userId="8b4b962397b8122e" providerId="LiveId" clId="{505A313B-ED88-40BC-B6B0-9CCF6FEF7554}" dt="2021-01-31T20:48:17.019" v="6411"/>
          <ac:picMkLst>
            <pc:docMk/>
            <pc:sldMk cId="1700794499" sldId="304"/>
            <ac:picMk id="9" creationId="{5E1070FC-3EBB-429D-9CCC-4D87FDAF062B}"/>
          </ac:picMkLst>
        </pc:picChg>
        <pc:picChg chg="add mod">
          <ac:chgData name="Markus Grüner" userId="8b4b962397b8122e" providerId="LiveId" clId="{505A313B-ED88-40BC-B6B0-9CCF6FEF7554}" dt="2021-01-31T21:17:13.528" v="6473"/>
          <ac:picMkLst>
            <pc:docMk/>
            <pc:sldMk cId="1700794499" sldId="304"/>
            <ac:picMk id="10" creationId="{E16ACFD3-7307-49FF-9FA0-7AA8768B6A5D}"/>
          </ac:picMkLst>
        </pc:picChg>
      </pc:sldChg>
      <pc:sldChg chg="addSp delSp modSp mod modTransition modAnim">
        <pc:chgData name="Markus Grüner" userId="8b4b962397b8122e" providerId="LiveId" clId="{505A313B-ED88-40BC-B6B0-9CCF6FEF7554}" dt="2021-01-31T21:55:50.986" v="6587"/>
        <pc:sldMkLst>
          <pc:docMk/>
          <pc:sldMk cId="11243763" sldId="305"/>
        </pc:sldMkLst>
        <pc:spChg chg="add mod">
          <ac:chgData name="Markus Grüner" userId="8b4b962397b8122e" providerId="LiveId" clId="{505A313B-ED88-40BC-B6B0-9CCF6FEF7554}" dt="2021-01-31T16:05:48.585" v="6077" actId="14100"/>
          <ac:spMkLst>
            <pc:docMk/>
            <pc:sldMk cId="11243763" sldId="305"/>
            <ac:spMk id="8" creationId="{9E723DC9-4A65-4166-BBC1-6C0446AE678F}"/>
          </ac:spMkLst>
        </pc:spChg>
        <pc:spChg chg="add mod">
          <ac:chgData name="Markus Grüner" userId="8b4b962397b8122e" providerId="LiveId" clId="{505A313B-ED88-40BC-B6B0-9CCF6FEF7554}" dt="2021-01-31T16:08:28.769" v="6149" actId="14100"/>
          <ac:spMkLst>
            <pc:docMk/>
            <pc:sldMk cId="11243763" sldId="305"/>
            <ac:spMk id="9" creationId="{D676F728-862C-43BF-A109-4A44EB546FC6}"/>
          </ac:spMkLst>
        </pc:spChg>
        <pc:spChg chg="add mod">
          <ac:chgData name="Markus Grüner" userId="8b4b962397b8122e" providerId="LiveId" clId="{505A313B-ED88-40BC-B6B0-9CCF6FEF7554}" dt="2021-01-31T16:08:23.549" v="6148" actId="1076"/>
          <ac:spMkLst>
            <pc:docMk/>
            <pc:sldMk cId="11243763" sldId="305"/>
            <ac:spMk id="14" creationId="{FACF11EB-5DAE-458D-A64C-71E931D7ED60}"/>
          </ac:spMkLst>
        </pc:spChg>
        <pc:spChg chg="add mod">
          <ac:chgData name="Markus Grüner" userId="8b4b962397b8122e" providerId="LiveId" clId="{505A313B-ED88-40BC-B6B0-9CCF6FEF7554}" dt="2021-01-31T16:08:39.382" v="6153" actId="1076"/>
          <ac:spMkLst>
            <pc:docMk/>
            <pc:sldMk cId="11243763" sldId="305"/>
            <ac:spMk id="21" creationId="{B0818811-8077-4605-952A-B1D6CCAEB923}"/>
          </ac:spMkLst>
        </pc:spChg>
        <pc:spChg chg="add mod">
          <ac:chgData name="Markus Grüner" userId="8b4b962397b8122e" providerId="LiveId" clId="{505A313B-ED88-40BC-B6B0-9CCF6FEF7554}" dt="2021-01-31T16:09:33.338" v="6165" actId="14100"/>
          <ac:spMkLst>
            <pc:docMk/>
            <pc:sldMk cId="11243763" sldId="305"/>
            <ac:spMk id="25" creationId="{34AA8C85-90BC-4DF3-8F21-C54C58A0909C}"/>
          </ac:spMkLst>
        </pc:sp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11243763" sldId="305"/>
            <ac:picMk id="4" creationId="{DA245781-C592-4DF4-BE53-B28AECFE3A96}"/>
          </ac:picMkLst>
        </pc:picChg>
        <pc:picChg chg="add mod ord">
          <ac:chgData name="Markus Grüner" userId="8b4b962397b8122e" providerId="LiveId" clId="{505A313B-ED88-40BC-B6B0-9CCF6FEF7554}" dt="2021-01-31T16:06:44.468" v="6107" actId="1076"/>
          <ac:picMkLst>
            <pc:docMk/>
            <pc:sldMk cId="11243763" sldId="305"/>
            <ac:picMk id="5" creationId="{AD39D074-3F91-41BA-8AC9-2A60070838DA}"/>
          </ac:picMkLst>
        </pc:picChg>
        <pc:picChg chg="add del mod">
          <ac:chgData name="Markus Grüner" userId="8b4b962397b8122e" providerId="LiveId" clId="{505A313B-ED88-40BC-B6B0-9CCF6FEF7554}" dt="2021-01-31T21:17:13.528" v="6473"/>
          <ac:picMkLst>
            <pc:docMk/>
            <pc:sldMk cId="11243763" sldId="305"/>
            <ac:picMk id="11" creationId="{13D14382-1B55-490D-A9DE-1690C466AC75}"/>
          </ac:picMkLst>
        </pc:picChg>
        <pc:picChg chg="add del mod">
          <ac:chgData name="Markus Grüner" userId="8b4b962397b8122e" providerId="LiveId" clId="{505A313B-ED88-40BC-B6B0-9CCF6FEF7554}" dt="2021-01-31T21:17:19.674" v="6474"/>
          <ac:picMkLst>
            <pc:docMk/>
            <pc:sldMk cId="11243763" sldId="305"/>
            <ac:picMk id="12" creationId="{174A603F-6E97-4284-9C6F-48D5F1E91450}"/>
          </ac:picMkLst>
        </pc:picChg>
        <pc:picChg chg="add del mod">
          <ac:chgData name="Markus Grüner" userId="8b4b962397b8122e" providerId="LiveId" clId="{505A313B-ED88-40BC-B6B0-9CCF6FEF7554}" dt="2021-01-31T21:55:24.067" v="6586"/>
          <ac:picMkLst>
            <pc:docMk/>
            <pc:sldMk cId="11243763" sldId="305"/>
            <ac:picMk id="13" creationId="{77A5D683-3A62-44E9-87E0-6C603828F478}"/>
          </ac:picMkLst>
        </pc:picChg>
        <pc:picChg chg="del">
          <ac:chgData name="Markus Grüner" userId="8b4b962397b8122e" providerId="LiveId" clId="{505A313B-ED88-40BC-B6B0-9CCF6FEF7554}" dt="2021-01-27T20:23:00.040" v="3443" actId="478"/>
          <ac:picMkLst>
            <pc:docMk/>
            <pc:sldMk cId="11243763" sldId="305"/>
            <ac:picMk id="14" creationId="{25F8B08A-922E-4D22-AF63-DD3AB0152A2A}"/>
          </ac:picMkLst>
        </pc:picChg>
        <pc:picChg chg="add mod">
          <ac:chgData name="Markus Grüner" userId="8b4b962397b8122e" providerId="LiveId" clId="{505A313B-ED88-40BC-B6B0-9CCF6FEF7554}" dt="2021-01-31T21:55:50.986" v="6587"/>
          <ac:picMkLst>
            <pc:docMk/>
            <pc:sldMk cId="11243763" sldId="305"/>
            <ac:picMk id="15" creationId="{D52C77DD-C7AE-4506-9105-BC6F4E70C38A}"/>
          </ac:picMkLst>
        </pc:picChg>
        <pc:picChg chg="add del mod">
          <ac:chgData name="Markus Grüner" userId="8b4b962397b8122e" providerId="LiveId" clId="{505A313B-ED88-40BC-B6B0-9CCF6FEF7554}" dt="2021-01-31T20:06:46.157" v="6371"/>
          <ac:picMkLst>
            <pc:docMk/>
            <pc:sldMk cId="11243763" sldId="305"/>
            <ac:picMk id="32" creationId="{60BAD851-851F-4990-841B-26B4F3A3E3F5}"/>
          </ac:picMkLst>
        </pc:picChg>
        <pc:picChg chg="add del mod">
          <ac:chgData name="Markus Grüner" userId="8b4b962397b8122e" providerId="LiveId" clId="{505A313B-ED88-40BC-B6B0-9CCF6FEF7554}" dt="2021-01-31T20:48:17.019" v="6411"/>
          <ac:picMkLst>
            <pc:docMk/>
            <pc:sldMk cId="11243763" sldId="305"/>
            <ac:picMk id="33" creationId="{0EB78FFC-B479-4460-A997-B047EFC6D9A3}"/>
          </ac:picMkLst>
        </pc:picChg>
        <pc:cxnChg chg="add mod">
          <ac:chgData name="Markus Grüner" userId="8b4b962397b8122e" providerId="LiveId" clId="{505A313B-ED88-40BC-B6B0-9CCF6FEF7554}" dt="2021-01-31T16:09:45.448" v="6168" actId="14100"/>
          <ac:cxnSpMkLst>
            <pc:docMk/>
            <pc:sldMk cId="11243763" sldId="305"/>
            <ac:cxnSpMk id="7" creationId="{0B910DFC-B891-45A1-8594-88BFB5B96648}"/>
          </ac:cxnSpMkLst>
        </pc:cxnChg>
        <pc:cxnChg chg="add mod">
          <ac:chgData name="Markus Grüner" userId="8b4b962397b8122e" providerId="LiveId" clId="{505A313B-ED88-40BC-B6B0-9CCF6FEF7554}" dt="2021-01-31T16:08:28.769" v="6149" actId="14100"/>
          <ac:cxnSpMkLst>
            <pc:docMk/>
            <pc:sldMk cId="11243763" sldId="305"/>
            <ac:cxnSpMk id="10" creationId="{EF504BC1-D764-4B8A-A347-A97362ACDE99}"/>
          </ac:cxnSpMkLst>
        </pc:cxnChg>
        <pc:cxnChg chg="add mod">
          <ac:chgData name="Markus Grüner" userId="8b4b962397b8122e" providerId="LiveId" clId="{505A313B-ED88-40BC-B6B0-9CCF6FEF7554}" dt="2021-01-31T16:07:28.194" v="6119" actId="14100"/>
          <ac:cxnSpMkLst>
            <pc:docMk/>
            <pc:sldMk cId="11243763" sldId="305"/>
            <ac:cxnSpMk id="17" creationId="{DD0660E5-A5A0-49F3-8F1B-F8205BEB1731}"/>
          </ac:cxnSpMkLst>
        </pc:cxnChg>
        <pc:cxnChg chg="add mod">
          <ac:chgData name="Markus Grüner" userId="8b4b962397b8122e" providerId="LiveId" clId="{505A313B-ED88-40BC-B6B0-9CCF6FEF7554}" dt="2021-01-31T16:08:45.487" v="6155" actId="14100"/>
          <ac:cxnSpMkLst>
            <pc:docMk/>
            <pc:sldMk cId="11243763" sldId="305"/>
            <ac:cxnSpMk id="19" creationId="{EBA3C40D-ED09-4D5A-9588-B1225819FB3E}"/>
          </ac:cxnSpMkLst>
        </pc:cxnChg>
        <pc:cxnChg chg="add mod">
          <ac:chgData name="Markus Grüner" userId="8b4b962397b8122e" providerId="LiveId" clId="{505A313B-ED88-40BC-B6B0-9CCF6FEF7554}" dt="2021-01-31T16:09:20.984" v="6161" actId="14100"/>
          <ac:cxnSpMkLst>
            <pc:docMk/>
            <pc:sldMk cId="11243763" sldId="305"/>
            <ac:cxnSpMk id="26" creationId="{237707A3-ABC1-4A69-B4BF-BFED0F66DB84}"/>
          </ac:cxnSpMkLst>
        </pc:cxnChg>
      </pc:sldChg>
      <pc:sldChg chg="addSp delSp modSp mod modTransition modAnim">
        <pc:chgData name="Markus Grüner" userId="8b4b962397b8122e" providerId="LiveId" clId="{505A313B-ED88-40BC-B6B0-9CCF6FEF7554}" dt="2021-01-31T21:21:58.116" v="6490"/>
        <pc:sldMkLst>
          <pc:docMk/>
          <pc:sldMk cId="457247656" sldId="306"/>
        </pc:sldMkLst>
        <pc:spChg chg="add del mod">
          <ac:chgData name="Markus Grüner" userId="8b4b962397b8122e" providerId="LiveId" clId="{505A313B-ED88-40BC-B6B0-9CCF6FEF7554}" dt="2021-01-27T20:26:32.388" v="3461"/>
          <ac:spMkLst>
            <pc:docMk/>
            <pc:sldMk cId="457247656" sldId="306"/>
            <ac:spMk id="5" creationId="{A316D06B-86C7-4077-BC28-D101E3AB0129}"/>
          </ac:spMkLst>
        </pc:spChg>
        <pc:spChg chg="mod">
          <ac:chgData name="Markus Grüner" userId="8b4b962397b8122e" providerId="LiveId" clId="{505A313B-ED88-40BC-B6B0-9CCF6FEF7554}" dt="2021-01-31T16:10:27.614" v="6171"/>
          <ac:spMkLst>
            <pc:docMk/>
            <pc:sldMk cId="457247656" sldId="306"/>
            <ac:spMk id="6" creationId="{62CF2469-B081-4515-A201-0645E7AB5E99}"/>
          </ac:spMkLst>
        </pc:spChg>
        <pc:spChg chg="add del mod">
          <ac:chgData name="Markus Grüner" userId="8b4b962397b8122e" providerId="LiveId" clId="{505A313B-ED88-40BC-B6B0-9CCF6FEF7554}" dt="2021-01-27T20:26:40.207" v="3463"/>
          <ac:spMkLst>
            <pc:docMk/>
            <pc:sldMk cId="457247656" sldId="306"/>
            <ac:spMk id="11" creationId="{5FCC8067-47FA-493B-8757-3EE16EBE491D}"/>
          </ac:spMkLst>
        </pc:spChg>
        <pc:spChg chg="add del mod">
          <ac:chgData name="Markus Grüner" userId="8b4b962397b8122e" providerId="LiveId" clId="{505A313B-ED88-40BC-B6B0-9CCF6FEF7554}" dt="2021-01-27T20:27:08.281" v="3468" actId="478"/>
          <ac:spMkLst>
            <pc:docMk/>
            <pc:sldMk cId="457247656" sldId="306"/>
            <ac:spMk id="17" creationId="{08FBD9CD-80DF-4896-9310-13FC7B9FF30C}"/>
          </ac:spMkLst>
        </pc:spChg>
        <pc:picChg chg="add del mod">
          <ac:chgData name="Markus Grüner" userId="8b4b962397b8122e" providerId="LiveId" clId="{505A313B-ED88-40BC-B6B0-9CCF6FEF7554}" dt="2021-01-31T20:49:46.262" v="6420"/>
          <ac:picMkLst>
            <pc:docMk/>
            <pc:sldMk cId="457247656" sldId="306"/>
            <ac:picMk id="4" creationId="{DE937612-3204-4B70-8FFA-DE75F8B0AA00}"/>
          </ac:picMkLst>
        </pc:picChg>
        <pc:picChg chg="add del mod">
          <ac:chgData name="Markus Grüner" userId="8b4b962397b8122e" providerId="LiveId" clId="{505A313B-ED88-40BC-B6B0-9CCF6FEF7554}" dt="2021-01-31T20:50:08.263" v="6422"/>
          <ac:picMkLst>
            <pc:docMk/>
            <pc:sldMk cId="457247656" sldId="306"/>
            <ac:picMk id="5" creationId="{94581ABA-B2E4-461B-B296-FD6EF5E052C3}"/>
          </ac:picMkLst>
        </pc:picChg>
        <pc:picChg chg="add del mod">
          <ac:chgData name="Markus Grüner" userId="8b4b962397b8122e" providerId="LiveId" clId="{505A313B-ED88-40BC-B6B0-9CCF6FEF7554}" dt="2021-01-31T20:54:49.276" v="6432"/>
          <ac:picMkLst>
            <pc:docMk/>
            <pc:sldMk cId="457247656" sldId="306"/>
            <ac:picMk id="7" creationId="{DF812F52-7466-4FA6-A377-5B9ACA577D8B}"/>
          </ac:picMkLst>
        </pc:picChg>
        <pc:picChg chg="add del mod">
          <ac:chgData name="Markus Grüner" userId="8b4b962397b8122e" providerId="LiveId" clId="{505A313B-ED88-40BC-B6B0-9CCF6FEF7554}" dt="2021-01-31T20:55:43.628" v="6434"/>
          <ac:picMkLst>
            <pc:docMk/>
            <pc:sldMk cId="457247656" sldId="306"/>
            <ac:picMk id="8" creationId="{6ED0D126-B654-494A-90F1-19BA97DA3F36}"/>
          </ac:picMkLst>
        </pc:picChg>
        <pc:picChg chg="del">
          <ac:chgData name="Markus Grüner" userId="8b4b962397b8122e" providerId="LiveId" clId="{505A313B-ED88-40BC-B6B0-9CCF6FEF7554}" dt="2021-01-27T20:26:24.810" v="3460" actId="478"/>
          <ac:picMkLst>
            <pc:docMk/>
            <pc:sldMk cId="457247656" sldId="306"/>
            <ac:picMk id="8" creationId="{7D35A763-9A1C-428B-96E4-F5A85D0D88BB}"/>
          </ac:picMkLst>
        </pc:picChg>
        <pc:picChg chg="add del mod">
          <ac:chgData name="Markus Grüner" userId="8b4b962397b8122e" providerId="LiveId" clId="{505A313B-ED88-40BC-B6B0-9CCF6FEF7554}" dt="2021-01-27T20:26:35.623" v="3462" actId="478"/>
          <ac:picMkLst>
            <pc:docMk/>
            <pc:sldMk cId="457247656" sldId="306"/>
            <ac:picMk id="9" creationId="{2A868934-1739-45CF-A1BE-32FBFCDA8334}"/>
          </ac:picMkLst>
        </pc:picChg>
        <pc:picChg chg="add del mod">
          <ac:chgData name="Markus Grüner" userId="8b4b962397b8122e" providerId="LiveId" clId="{505A313B-ED88-40BC-B6B0-9CCF6FEF7554}" dt="2021-01-31T20:57:40.264" v="6437"/>
          <ac:picMkLst>
            <pc:docMk/>
            <pc:sldMk cId="457247656" sldId="306"/>
            <ac:picMk id="9" creationId="{C0AA7C5C-095E-4E53-A2DB-032726C7217D}"/>
          </ac:picMkLst>
        </pc:pic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457247656" sldId="306"/>
            <ac:picMk id="10" creationId="{B412A7EE-334A-44C5-BECB-6626A1AF0C51}"/>
          </ac:picMkLst>
        </pc:picChg>
        <pc:picChg chg="add del mod">
          <ac:chgData name="Markus Grüner" userId="8b4b962397b8122e" providerId="LiveId" clId="{505A313B-ED88-40BC-B6B0-9CCF6FEF7554}" dt="2021-01-31T21:19:50.980" v="6482"/>
          <ac:picMkLst>
            <pc:docMk/>
            <pc:sldMk cId="457247656" sldId="306"/>
            <ac:picMk id="11" creationId="{412F99D9-30AA-49DB-BE7B-864AD0A438A5}"/>
          </ac:picMkLst>
        </pc:picChg>
        <pc:picChg chg="add del mod">
          <ac:chgData name="Markus Grüner" userId="8b4b962397b8122e" providerId="LiveId" clId="{505A313B-ED88-40BC-B6B0-9CCF6FEF7554}" dt="2021-01-31T21:19:55.549" v="6483"/>
          <ac:picMkLst>
            <pc:docMk/>
            <pc:sldMk cId="457247656" sldId="306"/>
            <ac:picMk id="12" creationId="{2C47D151-2979-4389-BA8F-5881CD06DB31}"/>
          </ac:picMkLst>
        </pc:picChg>
        <pc:picChg chg="add del mod">
          <ac:chgData name="Markus Grüner" userId="8b4b962397b8122e" providerId="LiveId" clId="{505A313B-ED88-40BC-B6B0-9CCF6FEF7554}" dt="2021-01-27T20:27:06.337" v="3467" actId="478"/>
          <ac:picMkLst>
            <pc:docMk/>
            <pc:sldMk cId="457247656" sldId="306"/>
            <ac:picMk id="13" creationId="{4C8A4EB7-5085-41B6-9F18-9332EB7E2CD3}"/>
          </ac:picMkLst>
        </pc:picChg>
        <pc:picChg chg="add del mod">
          <ac:chgData name="Markus Grüner" userId="8b4b962397b8122e" providerId="LiveId" clId="{505A313B-ED88-40BC-B6B0-9CCF6FEF7554}" dt="2021-01-31T21:20:16.333" v="6485"/>
          <ac:picMkLst>
            <pc:docMk/>
            <pc:sldMk cId="457247656" sldId="306"/>
            <ac:picMk id="13" creationId="{DCF57312-C457-47AC-ACC8-0A5E5CC82AFE}"/>
          </ac:picMkLst>
        </pc:picChg>
        <pc:picChg chg="add del mod">
          <ac:chgData name="Markus Grüner" userId="8b4b962397b8122e" providerId="LiveId" clId="{505A313B-ED88-40BC-B6B0-9CCF6FEF7554}" dt="2021-01-31T21:20:56.718" v="6487"/>
          <ac:picMkLst>
            <pc:docMk/>
            <pc:sldMk cId="457247656" sldId="306"/>
            <ac:picMk id="14" creationId="{B69E60EB-265C-4EC0-9A95-62424335E393}"/>
          </ac:picMkLst>
        </pc:picChg>
        <pc:picChg chg="add del mod">
          <ac:chgData name="Markus Grüner" userId="8b4b962397b8122e" providerId="LiveId" clId="{505A313B-ED88-40BC-B6B0-9CCF6FEF7554}" dt="2021-01-27T20:57:08.036" v="3479" actId="478"/>
          <ac:picMkLst>
            <pc:docMk/>
            <pc:sldMk cId="457247656" sldId="306"/>
            <ac:picMk id="15" creationId="{8E23B4E9-9EA3-42FA-B48A-CFB027ADBF4F}"/>
          </ac:picMkLst>
        </pc:picChg>
        <pc:picChg chg="add del mod">
          <ac:chgData name="Markus Grüner" userId="8b4b962397b8122e" providerId="LiveId" clId="{505A313B-ED88-40BC-B6B0-9CCF6FEF7554}" dt="2021-01-31T21:21:28.399" v="6489"/>
          <ac:picMkLst>
            <pc:docMk/>
            <pc:sldMk cId="457247656" sldId="306"/>
            <ac:picMk id="15" creationId="{DF31BDD6-C341-4BE1-9D52-2EAA076AEBDB}"/>
          </ac:picMkLst>
        </pc:picChg>
        <pc:picChg chg="add mod">
          <ac:chgData name="Markus Grüner" userId="8b4b962397b8122e" providerId="LiveId" clId="{505A313B-ED88-40BC-B6B0-9CCF6FEF7554}" dt="2021-01-31T21:21:58.116" v="6490"/>
          <ac:picMkLst>
            <pc:docMk/>
            <pc:sldMk cId="457247656" sldId="306"/>
            <ac:picMk id="16" creationId="{152C819D-0E8F-44CC-B6B4-71F4D8141626}"/>
          </ac:picMkLst>
        </pc:picChg>
        <pc:picChg chg="add mod">
          <ac:chgData name="Markus Grüner" userId="8b4b962397b8122e" providerId="LiveId" clId="{505A313B-ED88-40BC-B6B0-9CCF6FEF7554}" dt="2021-01-27T20:57:15.492" v="3482" actId="1076"/>
          <ac:picMkLst>
            <pc:docMk/>
            <pc:sldMk cId="457247656" sldId="306"/>
            <ac:picMk id="19" creationId="{F1C62514-0025-4A15-ACCD-97B132EF0B83}"/>
          </ac:picMkLst>
        </pc:picChg>
      </pc:sldChg>
      <pc:sldChg chg="addSp delSp modSp mod ord modTransition modAnim">
        <pc:chgData name="Markus Grüner" userId="8b4b962397b8122e" providerId="LiveId" clId="{505A313B-ED88-40BC-B6B0-9CCF6FEF7554}" dt="2021-01-31T21:19:50.980" v="6482"/>
        <pc:sldMkLst>
          <pc:docMk/>
          <pc:sldMk cId="2349935635" sldId="307"/>
        </pc:sldMkLst>
        <pc:spChg chg="add del mod">
          <ac:chgData name="Markus Grüner" userId="8b4b962397b8122e" providerId="LiveId" clId="{505A313B-ED88-40BC-B6B0-9CCF6FEF7554}" dt="2021-01-27T20:49:41.862" v="3473" actId="478"/>
          <ac:spMkLst>
            <pc:docMk/>
            <pc:sldMk cId="2349935635" sldId="307"/>
            <ac:spMk id="5" creationId="{6604C76E-BA92-431D-B448-874117C61FA7}"/>
          </ac:spMkLst>
        </pc:spChg>
        <pc:spChg chg="add mod">
          <ac:chgData name="Markus Grüner" userId="8b4b962397b8122e" providerId="LiveId" clId="{505A313B-ED88-40BC-B6B0-9CCF6FEF7554}" dt="2021-01-30T20:40:57.467" v="5885" actId="20577"/>
          <ac:spMkLst>
            <pc:docMk/>
            <pc:sldMk cId="2349935635" sldId="307"/>
            <ac:spMk id="5" creationId="{8C3B45E5-259A-4083-A698-15CF188C1930}"/>
          </ac:spMkLst>
        </pc:spChg>
        <pc:picChg chg="add del mod">
          <ac:chgData name="Markus Grüner" userId="8b4b962397b8122e" providerId="LiveId" clId="{505A313B-ED88-40BC-B6B0-9CCF6FEF7554}" dt="2021-01-31T20:48:17.019" v="6411"/>
          <ac:picMkLst>
            <pc:docMk/>
            <pc:sldMk cId="2349935635" sldId="307"/>
            <ac:picMk id="4" creationId="{8399EF68-F327-4524-BD22-EFD4E4802FDC}"/>
          </ac:picMkLst>
        </pc:picChg>
        <pc:picChg chg="add del mod">
          <ac:chgData name="Markus Grüner" userId="8b4b962397b8122e" providerId="LiveId" clId="{505A313B-ED88-40BC-B6B0-9CCF6FEF7554}" dt="2021-01-31T20:48:21.107" v="6412"/>
          <ac:picMkLst>
            <pc:docMk/>
            <pc:sldMk cId="2349935635" sldId="307"/>
            <ac:picMk id="6" creationId="{DB8AEE0A-8FBF-47A3-92EE-09426099C670}"/>
          </ac:picMkLst>
        </pc:picChg>
        <pc:picChg chg="add mod">
          <ac:chgData name="Markus Grüner" userId="8b4b962397b8122e" providerId="LiveId" clId="{505A313B-ED88-40BC-B6B0-9CCF6FEF7554}" dt="2021-01-27T20:49:51.392" v="3477" actId="1076"/>
          <ac:picMkLst>
            <pc:docMk/>
            <pc:sldMk cId="2349935635" sldId="307"/>
            <ac:picMk id="7" creationId="{07FCC632-AB36-4B3A-92F9-FD5F15E30A63}"/>
          </ac:picMkLst>
        </pc:picChg>
        <pc:picChg chg="add del mod">
          <ac:chgData name="Markus Grüner" userId="8b4b962397b8122e" providerId="LiveId" clId="{505A313B-ED88-40BC-B6B0-9CCF6FEF7554}" dt="2021-01-31T20:48:37.522" v="6414"/>
          <ac:picMkLst>
            <pc:docMk/>
            <pc:sldMk cId="2349935635" sldId="307"/>
            <ac:picMk id="8" creationId="{91CAE6C8-957D-498E-8101-9116BAF89BBF}"/>
          </ac:picMkLst>
        </pc:picChg>
        <pc:picChg chg="del">
          <ac:chgData name="Markus Grüner" userId="8b4b962397b8122e" providerId="LiveId" clId="{505A313B-ED88-40BC-B6B0-9CCF6FEF7554}" dt="2021-01-27T20:48:40.390" v="3472" actId="478"/>
          <ac:picMkLst>
            <pc:docMk/>
            <pc:sldMk cId="2349935635" sldId="307"/>
            <ac:picMk id="8" creationId="{F0DF1073-0E8D-4F78-B436-74F88B6D966C}"/>
          </ac:picMkLst>
        </pc:picChg>
        <pc:picChg chg="add del mod">
          <ac:chgData name="Markus Grüner" userId="8b4b962397b8122e" providerId="LiveId" clId="{505A313B-ED88-40BC-B6B0-9CCF6FEF7554}" dt="2021-01-31T20:48:56.880" v="6416"/>
          <ac:picMkLst>
            <pc:docMk/>
            <pc:sldMk cId="2349935635" sldId="307"/>
            <ac:picMk id="9" creationId="{96FA7129-D13B-4E70-A8A0-70511162BFF4}"/>
          </ac:picMkLst>
        </pc:picChg>
        <pc:picChg chg="add del mod">
          <ac:chgData name="Markus Grüner" userId="8b4b962397b8122e" providerId="LiveId" clId="{505A313B-ED88-40BC-B6B0-9CCF6FEF7554}" dt="2021-01-31T20:49:18.188" v="6418"/>
          <ac:picMkLst>
            <pc:docMk/>
            <pc:sldMk cId="2349935635" sldId="307"/>
            <ac:picMk id="10" creationId="{5634156D-371D-45B7-A629-5AE8EF33280B}"/>
          </ac:picMkLst>
        </pc:pic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2349935635" sldId="307"/>
            <ac:picMk id="11" creationId="{1AC66945-08E8-42F4-9B79-CD1E855929B8}"/>
          </ac:picMkLst>
        </pc:picChg>
        <pc:picChg chg="add del mod">
          <ac:chgData name="Markus Grüner" userId="8b4b962397b8122e" providerId="LiveId" clId="{505A313B-ED88-40BC-B6B0-9CCF6FEF7554}" dt="2021-01-31T21:18:21.051" v="6479"/>
          <ac:picMkLst>
            <pc:docMk/>
            <pc:sldMk cId="2349935635" sldId="307"/>
            <ac:picMk id="12" creationId="{12E6DF8E-E32F-4D00-B194-0E5C4E5599FF}"/>
          </ac:picMkLst>
        </pc:picChg>
        <pc:picChg chg="add del mod">
          <ac:chgData name="Markus Grüner" userId="8b4b962397b8122e" providerId="LiveId" clId="{505A313B-ED88-40BC-B6B0-9CCF6FEF7554}" dt="2021-01-31T21:19:07.972" v="6480"/>
          <ac:picMkLst>
            <pc:docMk/>
            <pc:sldMk cId="2349935635" sldId="307"/>
            <ac:picMk id="13" creationId="{DC1E1B6E-BF87-4A4E-A692-2F4880286664}"/>
          </ac:picMkLst>
        </pc:picChg>
        <pc:picChg chg="add del mod">
          <ac:chgData name="Markus Grüner" userId="8b4b962397b8122e" providerId="LiveId" clId="{505A313B-ED88-40BC-B6B0-9CCF6FEF7554}" dt="2021-01-31T21:19:16.690" v="6481"/>
          <ac:picMkLst>
            <pc:docMk/>
            <pc:sldMk cId="2349935635" sldId="307"/>
            <ac:picMk id="14" creationId="{C519B81E-DF94-498C-8EF9-FDD7DC71ACD0}"/>
          </ac:picMkLst>
        </pc:picChg>
        <pc:picChg chg="add mod">
          <ac:chgData name="Markus Grüner" userId="8b4b962397b8122e" providerId="LiveId" clId="{505A313B-ED88-40BC-B6B0-9CCF6FEF7554}" dt="2021-01-31T21:19:50.980" v="6482"/>
          <ac:picMkLst>
            <pc:docMk/>
            <pc:sldMk cId="2349935635" sldId="307"/>
            <ac:picMk id="15" creationId="{803EC11B-3F8D-419D-88E5-95E2CE7CFA0D}"/>
          </ac:picMkLst>
        </pc:picChg>
      </pc:sldChg>
      <pc:sldChg chg="addSp delSp modSp new mod modTransition modClrScheme modAnim chgLayout">
        <pc:chgData name="Markus Grüner" userId="8b4b962397b8122e" providerId="LiveId" clId="{505A313B-ED88-40BC-B6B0-9CCF6FEF7554}" dt="2021-01-31T21:58:55.312" v="6597"/>
        <pc:sldMkLst>
          <pc:docMk/>
          <pc:sldMk cId="2027922197" sldId="308"/>
        </pc:sldMkLst>
        <pc:spChg chg="mod ord">
          <ac:chgData name="Markus Grüner" userId="8b4b962397b8122e" providerId="LiveId" clId="{505A313B-ED88-40BC-B6B0-9CCF6FEF7554}" dt="2021-01-27T20:57:47.316" v="3509" actId="700"/>
          <ac:spMkLst>
            <pc:docMk/>
            <pc:sldMk cId="2027922197" sldId="308"/>
            <ac:spMk id="2" creationId="{220EE144-C66F-478A-BD24-AE538A01BB4D}"/>
          </ac:spMkLst>
        </pc:spChg>
        <pc:spChg chg="mod ord">
          <ac:chgData name="Markus Grüner" userId="8b4b962397b8122e" providerId="LiveId" clId="{505A313B-ED88-40BC-B6B0-9CCF6FEF7554}" dt="2021-01-27T20:57:47.316" v="3509" actId="700"/>
          <ac:spMkLst>
            <pc:docMk/>
            <pc:sldMk cId="2027922197" sldId="308"/>
            <ac:spMk id="3" creationId="{5F932649-FB05-45A6-B339-389D4D08666A}"/>
          </ac:spMkLst>
        </pc:spChg>
        <pc:spChg chg="del mod ord">
          <ac:chgData name="Markus Grüner" userId="8b4b962397b8122e" providerId="LiveId" clId="{505A313B-ED88-40BC-B6B0-9CCF6FEF7554}" dt="2021-01-27T20:57:42.431" v="3508" actId="700"/>
          <ac:spMkLst>
            <pc:docMk/>
            <pc:sldMk cId="2027922197" sldId="308"/>
            <ac:spMk id="4" creationId="{00919C19-8C65-4572-AA08-FE61A638C3DE}"/>
          </ac:spMkLst>
        </pc:spChg>
        <pc:spChg chg="del mod ord">
          <ac:chgData name="Markus Grüner" userId="8b4b962397b8122e" providerId="LiveId" clId="{505A313B-ED88-40BC-B6B0-9CCF6FEF7554}" dt="2021-01-27T20:57:42.431" v="3508" actId="700"/>
          <ac:spMkLst>
            <pc:docMk/>
            <pc:sldMk cId="2027922197" sldId="308"/>
            <ac:spMk id="5" creationId="{BEBC88B6-0B6A-43F7-A4ED-2FF442A35F61}"/>
          </ac:spMkLst>
        </pc:spChg>
        <pc:spChg chg="mod ord">
          <ac:chgData name="Markus Grüner" userId="8b4b962397b8122e" providerId="LiveId" clId="{505A313B-ED88-40BC-B6B0-9CCF6FEF7554}" dt="2021-01-27T20:57:47.316" v="3509" actId="700"/>
          <ac:spMkLst>
            <pc:docMk/>
            <pc:sldMk cId="2027922197" sldId="308"/>
            <ac:spMk id="6" creationId="{C7C3E718-6AED-41E1-ACB6-35F3D7F83F41}"/>
          </ac:spMkLst>
        </pc:spChg>
        <pc:spChg chg="add del mod ord">
          <ac:chgData name="Markus Grüner" userId="8b4b962397b8122e" providerId="LiveId" clId="{505A313B-ED88-40BC-B6B0-9CCF6FEF7554}" dt="2021-01-27T20:57:47.316" v="3509" actId="700"/>
          <ac:spMkLst>
            <pc:docMk/>
            <pc:sldMk cId="2027922197" sldId="308"/>
            <ac:spMk id="7" creationId="{27898956-18EC-437F-B0C9-E8345F580A5A}"/>
          </ac:spMkLst>
        </pc:spChg>
        <pc:spChg chg="add del mod ord">
          <ac:chgData name="Markus Grüner" userId="8b4b962397b8122e" providerId="LiveId" clId="{505A313B-ED88-40BC-B6B0-9CCF6FEF7554}" dt="2021-01-27T20:57:47.316" v="3509" actId="700"/>
          <ac:spMkLst>
            <pc:docMk/>
            <pc:sldMk cId="2027922197" sldId="308"/>
            <ac:spMk id="8" creationId="{47970E59-826F-4D54-801A-F41D581388A7}"/>
          </ac:spMkLst>
        </pc:spChg>
        <pc:spChg chg="add mod ord">
          <ac:chgData name="Markus Grüner" userId="8b4b962397b8122e" providerId="LiveId" clId="{505A313B-ED88-40BC-B6B0-9CCF6FEF7554}" dt="2021-01-30T20:37:31.898" v="5812" actId="20577"/>
          <ac:spMkLst>
            <pc:docMk/>
            <pc:sldMk cId="2027922197" sldId="308"/>
            <ac:spMk id="9" creationId="{327ADF5C-20C0-4E32-8580-1530D7D87B21}"/>
          </ac:spMkLst>
        </pc:spChg>
        <pc:spChg chg="add mod ord">
          <ac:chgData name="Markus Grüner" userId="8b4b962397b8122e" providerId="LiveId" clId="{505A313B-ED88-40BC-B6B0-9CCF6FEF7554}" dt="2021-01-27T20:57:47.316" v="3509" actId="700"/>
          <ac:spMkLst>
            <pc:docMk/>
            <pc:sldMk cId="2027922197" sldId="308"/>
            <ac:spMk id="10" creationId="{0253336A-6E04-43AC-AA97-C76ACD793DB8}"/>
          </ac:spMkLst>
        </pc:sp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2027922197" sldId="308"/>
            <ac:picMk id="4" creationId="{5F1C7F11-41C0-4914-8308-288BB8602CF1}"/>
          </ac:picMkLst>
        </pc:picChg>
        <pc:picChg chg="add del mod">
          <ac:chgData name="Markus Grüner" userId="8b4b962397b8122e" providerId="LiveId" clId="{505A313B-ED88-40BC-B6B0-9CCF6FEF7554}" dt="2021-01-31T20:07:38.037" v="6373"/>
          <ac:picMkLst>
            <pc:docMk/>
            <pc:sldMk cId="2027922197" sldId="308"/>
            <ac:picMk id="4" creationId="{CCBD5742-D25F-48B7-B18C-BFE11D5484D6}"/>
          </ac:picMkLst>
        </pc:picChg>
        <pc:picChg chg="add del mod">
          <ac:chgData name="Markus Grüner" userId="8b4b962397b8122e" providerId="LiveId" clId="{505A313B-ED88-40BC-B6B0-9CCF6FEF7554}" dt="2021-01-31T20:48:17.019" v="6411"/>
          <ac:picMkLst>
            <pc:docMk/>
            <pc:sldMk cId="2027922197" sldId="308"/>
            <ac:picMk id="5" creationId="{ECD6A7EC-78B9-46B6-9BFC-2F7B744DE6D1}"/>
          </ac:picMkLst>
        </pc:picChg>
        <pc:picChg chg="add del mod">
          <ac:chgData name="Markus Grüner" userId="8b4b962397b8122e" providerId="LiveId" clId="{505A313B-ED88-40BC-B6B0-9CCF6FEF7554}" dt="2021-01-31T21:17:44.228" v="6475"/>
          <ac:picMkLst>
            <pc:docMk/>
            <pc:sldMk cId="2027922197" sldId="308"/>
            <ac:picMk id="7" creationId="{C849C98D-3259-4779-9241-AD2C78D4F37E}"/>
          </ac:picMkLst>
        </pc:picChg>
        <pc:picChg chg="add del mod">
          <ac:chgData name="Markus Grüner" userId="8b4b962397b8122e" providerId="LiveId" clId="{505A313B-ED88-40BC-B6B0-9CCF6FEF7554}" dt="2021-01-31T21:17:47.018" v="6476"/>
          <ac:picMkLst>
            <pc:docMk/>
            <pc:sldMk cId="2027922197" sldId="308"/>
            <ac:picMk id="8" creationId="{053D5082-607F-4E3B-B52E-B30C9B9088DF}"/>
          </ac:picMkLst>
        </pc:picChg>
        <pc:picChg chg="add del mod">
          <ac:chgData name="Markus Grüner" userId="8b4b962397b8122e" providerId="LiveId" clId="{505A313B-ED88-40BC-B6B0-9CCF6FEF7554}" dt="2021-01-31T21:18:00.006" v="6478"/>
          <ac:picMkLst>
            <pc:docMk/>
            <pc:sldMk cId="2027922197" sldId="308"/>
            <ac:picMk id="11" creationId="{C853C7E9-98DC-4ABE-ABBB-D157F9B1BB5B}"/>
          </ac:picMkLst>
        </pc:picChg>
        <pc:picChg chg="add del mod">
          <ac:chgData name="Markus Grüner" userId="8b4b962397b8122e" providerId="LiveId" clId="{505A313B-ED88-40BC-B6B0-9CCF6FEF7554}" dt="2021-01-31T21:19:07.972" v="6480"/>
          <ac:picMkLst>
            <pc:docMk/>
            <pc:sldMk cId="2027922197" sldId="308"/>
            <ac:picMk id="12" creationId="{00749A05-6391-4C02-81BD-012F52499464}"/>
          </ac:picMkLst>
        </pc:picChg>
        <pc:picChg chg="add del mod">
          <ac:chgData name="Markus Grüner" userId="8b4b962397b8122e" providerId="LiveId" clId="{505A313B-ED88-40BC-B6B0-9CCF6FEF7554}" dt="2021-01-31T21:55:50.986" v="6587"/>
          <ac:picMkLst>
            <pc:docMk/>
            <pc:sldMk cId="2027922197" sldId="308"/>
            <ac:picMk id="13" creationId="{DE22B7DB-33B4-4EA4-AC78-37ED5DD8C3FF}"/>
          </ac:picMkLst>
        </pc:picChg>
        <pc:picChg chg="add del mod">
          <ac:chgData name="Markus Grüner" userId="8b4b962397b8122e" providerId="LiveId" clId="{505A313B-ED88-40BC-B6B0-9CCF6FEF7554}" dt="2021-01-31T21:56:32.991" v="6588"/>
          <ac:picMkLst>
            <pc:docMk/>
            <pc:sldMk cId="2027922197" sldId="308"/>
            <ac:picMk id="14" creationId="{95433E40-884F-4021-AAF8-24F4F1C73B2E}"/>
          </ac:picMkLst>
        </pc:picChg>
        <pc:picChg chg="add del mod">
          <ac:chgData name="Markus Grüner" userId="8b4b962397b8122e" providerId="LiveId" clId="{505A313B-ED88-40BC-B6B0-9CCF6FEF7554}" dt="2021-01-31T21:57:04.420" v="6590"/>
          <ac:picMkLst>
            <pc:docMk/>
            <pc:sldMk cId="2027922197" sldId="308"/>
            <ac:picMk id="15" creationId="{4B282443-91BD-4099-B493-83B3CBCDFEA3}"/>
          </ac:picMkLst>
        </pc:picChg>
        <pc:picChg chg="add del mod">
          <ac:chgData name="Markus Grüner" userId="8b4b962397b8122e" providerId="LiveId" clId="{505A313B-ED88-40BC-B6B0-9CCF6FEF7554}" dt="2021-01-31T21:57:54.317" v="6592"/>
          <ac:picMkLst>
            <pc:docMk/>
            <pc:sldMk cId="2027922197" sldId="308"/>
            <ac:picMk id="16" creationId="{D231AFDA-4ED9-475F-8D1C-5B452628E68F}"/>
          </ac:picMkLst>
        </pc:picChg>
        <pc:picChg chg="add del mod">
          <ac:chgData name="Markus Grüner" userId="8b4b962397b8122e" providerId="LiveId" clId="{505A313B-ED88-40BC-B6B0-9CCF6FEF7554}" dt="2021-01-31T21:58:25.253" v="6594"/>
          <ac:picMkLst>
            <pc:docMk/>
            <pc:sldMk cId="2027922197" sldId="308"/>
            <ac:picMk id="17" creationId="{A0F48853-A38F-40CD-BA62-B0BB2AB49021}"/>
          </ac:picMkLst>
        </pc:picChg>
        <pc:picChg chg="add del mod">
          <ac:chgData name="Markus Grüner" userId="8b4b962397b8122e" providerId="LiveId" clId="{505A313B-ED88-40BC-B6B0-9CCF6FEF7554}" dt="2021-01-31T21:58:39.545" v="6596"/>
          <ac:picMkLst>
            <pc:docMk/>
            <pc:sldMk cId="2027922197" sldId="308"/>
            <ac:picMk id="18" creationId="{9D43EF59-B0C1-4743-81B4-48A8B8471633}"/>
          </ac:picMkLst>
        </pc:picChg>
        <pc:picChg chg="add mod">
          <ac:chgData name="Markus Grüner" userId="8b4b962397b8122e" providerId="LiveId" clId="{505A313B-ED88-40BC-B6B0-9CCF6FEF7554}" dt="2021-01-31T21:58:55.312" v="6597"/>
          <ac:picMkLst>
            <pc:docMk/>
            <pc:sldMk cId="2027922197" sldId="308"/>
            <ac:picMk id="19" creationId="{3ECE3743-321E-449A-A0D6-C0F53685B665}"/>
          </ac:picMkLst>
        </pc:picChg>
      </pc:sldChg>
      <pc:sldChg chg="addSp delSp modSp new add del mod modTransition modAnim">
        <pc:chgData name="Markus Grüner" userId="8b4b962397b8122e" providerId="LiveId" clId="{505A313B-ED88-40BC-B6B0-9CCF6FEF7554}" dt="2021-01-31T21:21:58.116" v="6490"/>
        <pc:sldMkLst>
          <pc:docMk/>
          <pc:sldMk cId="444637953" sldId="309"/>
        </pc:sldMkLst>
        <pc:spChg chg="del">
          <ac:chgData name="Markus Grüner" userId="8b4b962397b8122e" providerId="LiveId" clId="{505A313B-ED88-40BC-B6B0-9CCF6FEF7554}" dt="2021-01-27T21:00:46.964" v="3830"/>
          <ac:spMkLst>
            <pc:docMk/>
            <pc:sldMk cId="444637953" sldId="309"/>
            <ac:spMk id="5" creationId="{1E86C10D-8231-4B2E-AF9B-B0FABF7F0857}"/>
          </ac:spMkLst>
        </pc:spChg>
        <pc:spChg chg="mod">
          <ac:chgData name="Markus Grüner" userId="8b4b962397b8122e" providerId="LiveId" clId="{505A313B-ED88-40BC-B6B0-9CCF6FEF7554}" dt="2021-01-27T21:00:14.224" v="3829" actId="20577"/>
          <ac:spMkLst>
            <pc:docMk/>
            <pc:sldMk cId="444637953" sldId="309"/>
            <ac:spMk id="6" creationId="{A72ACE87-3F74-46F3-AFFA-CDA9BE0280B8}"/>
          </ac:spMkLst>
        </pc:spChg>
        <pc:graphicFrameChg chg="add mod modGraphic">
          <ac:chgData name="Markus Grüner" userId="8b4b962397b8122e" providerId="LiveId" clId="{505A313B-ED88-40BC-B6B0-9CCF6FEF7554}" dt="2021-01-30T20:28:40.603" v="5140"/>
          <ac:graphicFrameMkLst>
            <pc:docMk/>
            <pc:sldMk cId="444637953" sldId="309"/>
            <ac:graphicFrameMk id="7" creationId="{8F0B3092-C3B6-43FD-9463-8BE6C6E4CB6D}"/>
          </ac:graphicFrameMkLst>
        </pc:graphicFrameChg>
        <pc:graphicFrameChg chg="add del mod">
          <ac:chgData name="Markus Grüner" userId="8b4b962397b8122e" providerId="LiveId" clId="{505A313B-ED88-40BC-B6B0-9CCF6FEF7554}" dt="2021-01-27T21:07:37.946" v="3945"/>
          <ac:graphicFrameMkLst>
            <pc:docMk/>
            <pc:sldMk cId="444637953" sldId="309"/>
            <ac:graphicFrameMk id="8" creationId="{E4D0A3CE-C308-42E1-9735-36BAF0E2E9C8}"/>
          </ac:graphicFrameMkLst>
        </pc:graphicFrameChg>
        <pc:picChg chg="add del mod">
          <ac:chgData name="Markus Grüner" userId="8b4b962397b8122e" providerId="LiveId" clId="{505A313B-ED88-40BC-B6B0-9CCF6FEF7554}" dt="2021-01-31T20:50:54.604" v="6424"/>
          <ac:picMkLst>
            <pc:docMk/>
            <pc:sldMk cId="444637953" sldId="309"/>
            <ac:picMk id="5" creationId="{34D24637-CEF1-4BC5-90C1-4506566CCDE3}"/>
          </ac:picMkLst>
        </pc:picChg>
        <pc:picChg chg="add del mod">
          <ac:chgData name="Markus Grüner" userId="8b4b962397b8122e" providerId="LiveId" clId="{505A313B-ED88-40BC-B6B0-9CCF6FEF7554}" dt="2021-01-31T20:51:28.140" v="6426"/>
          <ac:picMkLst>
            <pc:docMk/>
            <pc:sldMk cId="444637953" sldId="309"/>
            <ac:picMk id="8" creationId="{2D81240D-B87E-402C-9E98-0873813EB7A2}"/>
          </ac:picMkLst>
        </pc:picChg>
        <pc:picChg chg="add del mod">
          <ac:chgData name="Markus Grüner" userId="8b4b962397b8122e" providerId="LiveId" clId="{505A313B-ED88-40BC-B6B0-9CCF6FEF7554}" dt="2021-01-31T20:51:57.354" v="6428"/>
          <ac:picMkLst>
            <pc:docMk/>
            <pc:sldMk cId="444637953" sldId="309"/>
            <ac:picMk id="9" creationId="{DA0D22AD-C106-4E9B-914D-7BF6CA10EE01}"/>
          </ac:picMkLst>
        </pc:picChg>
        <pc:picChg chg="add del mod">
          <ac:chgData name="Markus Grüner" userId="8b4b962397b8122e" providerId="LiveId" clId="{505A313B-ED88-40BC-B6B0-9CCF6FEF7554}" dt="2021-01-31T20:53:12.720" v="6430"/>
          <ac:picMkLst>
            <pc:docMk/>
            <pc:sldMk cId="444637953" sldId="309"/>
            <ac:picMk id="10" creationId="{EEF173A2-BC10-43F1-B7E7-51C32E2D0D44}"/>
          </ac:picMkLst>
        </pc:picChg>
        <pc:picChg chg="add del mod">
          <ac:chgData name="Markus Grüner" userId="8b4b962397b8122e" providerId="LiveId" clId="{505A313B-ED88-40BC-B6B0-9CCF6FEF7554}" dt="2021-01-31T20:57:15.136" v="6435"/>
          <ac:picMkLst>
            <pc:docMk/>
            <pc:sldMk cId="444637953" sldId="309"/>
            <ac:picMk id="11" creationId="{A6BA615A-B524-4542-B3DC-6F59F7645547}"/>
          </ac:picMkLst>
        </pc:picChg>
        <pc:picChg chg="add del mod">
          <ac:chgData name="Markus Grüner" userId="8b4b962397b8122e" providerId="LiveId" clId="{505A313B-ED88-40BC-B6B0-9CCF6FEF7554}" dt="2021-01-31T20:58:11.885" v="6438"/>
          <ac:picMkLst>
            <pc:docMk/>
            <pc:sldMk cId="444637953" sldId="309"/>
            <ac:picMk id="12" creationId="{6793E736-5573-4740-A465-239CB52F060C}"/>
          </ac:picMkLst>
        </pc:pic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444637953" sldId="309"/>
            <ac:picMk id="13" creationId="{47A8EE11-3C69-4A4F-A2E7-CC05F04E19DC}"/>
          </ac:picMkLst>
        </pc:picChg>
        <pc:picChg chg="add del mod">
          <ac:chgData name="Markus Grüner" userId="8b4b962397b8122e" providerId="LiveId" clId="{505A313B-ED88-40BC-B6B0-9CCF6FEF7554}" dt="2021-01-31T21:19:50.980" v="6482"/>
          <ac:picMkLst>
            <pc:docMk/>
            <pc:sldMk cId="444637953" sldId="309"/>
            <ac:picMk id="14" creationId="{EF26E1E1-5C9F-4387-B099-881A054D05E3}"/>
          </ac:picMkLst>
        </pc:picChg>
        <pc:picChg chg="add del mod">
          <ac:chgData name="Markus Grüner" userId="8b4b962397b8122e" providerId="LiveId" clId="{505A313B-ED88-40BC-B6B0-9CCF6FEF7554}" dt="2021-01-31T21:21:22.972" v="6488"/>
          <ac:picMkLst>
            <pc:docMk/>
            <pc:sldMk cId="444637953" sldId="309"/>
            <ac:picMk id="15" creationId="{3E2EB04A-BFB3-42A8-BC3F-4CC887E570D7}"/>
          </ac:picMkLst>
        </pc:picChg>
        <pc:picChg chg="add del mod">
          <ac:chgData name="Markus Grüner" userId="8b4b962397b8122e" providerId="LiveId" clId="{505A313B-ED88-40BC-B6B0-9CCF6FEF7554}" dt="2021-01-31T21:21:58.116" v="6490"/>
          <ac:picMkLst>
            <pc:docMk/>
            <pc:sldMk cId="444637953" sldId="309"/>
            <ac:picMk id="16" creationId="{797E70F3-58B3-435F-8BCB-325BFE2F87D9}"/>
          </ac:picMkLst>
        </pc:picChg>
        <pc:picChg chg="add mod">
          <ac:chgData name="Markus Grüner" userId="8b4b962397b8122e" providerId="LiveId" clId="{505A313B-ED88-40BC-B6B0-9CCF6FEF7554}" dt="2021-01-31T21:21:58.116" v="6490"/>
          <ac:picMkLst>
            <pc:docMk/>
            <pc:sldMk cId="444637953" sldId="309"/>
            <ac:picMk id="17" creationId="{E59C8482-BB9C-486F-A221-725A8D552A34}"/>
          </ac:picMkLst>
        </pc:picChg>
      </pc:sldChg>
      <pc:sldChg chg="addSp delSp modSp new add del mod modTransition modAnim">
        <pc:chgData name="Markus Grüner" userId="8b4b962397b8122e" providerId="LiveId" clId="{505A313B-ED88-40BC-B6B0-9CCF6FEF7554}" dt="2021-01-31T21:22:46.085" v="6492"/>
        <pc:sldMkLst>
          <pc:docMk/>
          <pc:sldMk cId="2392410382" sldId="310"/>
        </pc:sldMkLst>
        <pc:spChg chg="mod">
          <ac:chgData name="Markus Grüner" userId="8b4b962397b8122e" providerId="LiveId" clId="{505A313B-ED88-40BC-B6B0-9CCF6FEF7554}" dt="2021-01-30T20:36:08.538" v="5769" actId="20577"/>
          <ac:spMkLst>
            <pc:docMk/>
            <pc:sldMk cId="2392410382" sldId="310"/>
            <ac:spMk id="5" creationId="{4303A2FC-90CA-49A3-86DB-6C509C590EF3}"/>
          </ac:spMkLst>
        </pc:spChg>
        <pc:spChg chg="mod">
          <ac:chgData name="Markus Grüner" userId="8b4b962397b8122e" providerId="LiveId" clId="{505A313B-ED88-40BC-B6B0-9CCF6FEF7554}" dt="2021-01-27T21:16:09.450" v="4111" actId="20577"/>
          <ac:spMkLst>
            <pc:docMk/>
            <pc:sldMk cId="2392410382" sldId="310"/>
            <ac:spMk id="6" creationId="{A5EBCD96-EC8D-4897-A0B9-B5A98A64F66B}"/>
          </ac:spMkLst>
        </pc:spChg>
        <pc:picChg chg="add del mod">
          <ac:chgData name="Markus Grüner" userId="8b4b962397b8122e" providerId="LiveId" clId="{505A313B-ED88-40BC-B6B0-9CCF6FEF7554}" dt="2021-01-31T20:57:15.136" v="6435"/>
          <ac:picMkLst>
            <pc:docMk/>
            <pc:sldMk cId="2392410382" sldId="310"/>
            <ac:picMk id="7" creationId="{E20F1C1E-293B-4054-A043-8AEC185D73D9}"/>
          </ac:picMkLst>
        </pc:picChg>
        <pc:picChg chg="add del mod">
          <ac:chgData name="Markus Grüner" userId="8b4b962397b8122e" providerId="LiveId" clId="{505A313B-ED88-40BC-B6B0-9CCF6FEF7554}" dt="2021-01-31T20:57:17.638" v="6436"/>
          <ac:picMkLst>
            <pc:docMk/>
            <pc:sldMk cId="2392410382" sldId="310"/>
            <ac:picMk id="8" creationId="{A8FC3C69-CF52-4296-A5DE-D71999029526}"/>
          </ac:picMkLst>
        </pc:picChg>
        <pc:picChg chg="add del mod">
          <ac:chgData name="Markus Grüner" userId="8b4b962397b8122e" providerId="LiveId" clId="{505A313B-ED88-40BC-B6B0-9CCF6FEF7554}" dt="2021-01-31T20:58:23.609" v="6439"/>
          <ac:picMkLst>
            <pc:docMk/>
            <pc:sldMk cId="2392410382" sldId="310"/>
            <ac:picMk id="9" creationId="{5335FCAC-3B98-4C7D-A140-A16A387E16C6}"/>
          </ac:picMkLst>
        </pc:pic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2392410382" sldId="310"/>
            <ac:picMk id="10" creationId="{84F678B0-41D6-4E4D-AA27-E6D4BC9B9BB9}"/>
          </ac:picMkLst>
        </pc:picChg>
        <pc:picChg chg="add del mod">
          <ac:chgData name="Markus Grüner" userId="8b4b962397b8122e" providerId="LiveId" clId="{505A313B-ED88-40BC-B6B0-9CCF6FEF7554}" dt="2021-01-31T21:21:58.116" v="6490"/>
          <ac:picMkLst>
            <pc:docMk/>
            <pc:sldMk cId="2392410382" sldId="310"/>
            <ac:picMk id="11" creationId="{C79257DB-C1B0-487A-BA6F-2B41C4418DAA}"/>
          </ac:picMkLst>
        </pc:picChg>
        <pc:picChg chg="add del mod">
          <ac:chgData name="Markus Grüner" userId="8b4b962397b8122e" providerId="LiveId" clId="{505A313B-ED88-40BC-B6B0-9CCF6FEF7554}" dt="2021-01-31T21:22:12.660" v="6491"/>
          <ac:picMkLst>
            <pc:docMk/>
            <pc:sldMk cId="2392410382" sldId="310"/>
            <ac:picMk id="12" creationId="{FCA71450-F9B6-42F5-AAE8-C5EB1EC6BF79}"/>
          </ac:picMkLst>
        </pc:picChg>
        <pc:picChg chg="add mod">
          <ac:chgData name="Markus Grüner" userId="8b4b962397b8122e" providerId="LiveId" clId="{505A313B-ED88-40BC-B6B0-9CCF6FEF7554}" dt="2021-01-31T21:22:46.085" v="6492"/>
          <ac:picMkLst>
            <pc:docMk/>
            <pc:sldMk cId="2392410382" sldId="310"/>
            <ac:picMk id="13" creationId="{61213BEA-36C6-45C0-A8AC-763F23D146F1}"/>
          </ac:picMkLst>
        </pc:picChg>
      </pc:sldChg>
      <pc:sldChg chg="addSp delSp modSp add mod modTransition modAnim">
        <pc:chgData name="Markus Grüner" userId="8b4b962397b8122e" providerId="LiveId" clId="{505A313B-ED88-40BC-B6B0-9CCF6FEF7554}" dt="2021-01-31T21:25:59.129" v="6505"/>
        <pc:sldMkLst>
          <pc:docMk/>
          <pc:sldMk cId="1306608790" sldId="311"/>
        </pc:sldMkLst>
        <pc:spChg chg="mod">
          <ac:chgData name="Markus Grüner" userId="8b4b962397b8122e" providerId="LiveId" clId="{505A313B-ED88-40BC-B6B0-9CCF6FEF7554}" dt="2021-01-30T20:36:53.877" v="5811" actId="6549"/>
          <ac:spMkLst>
            <pc:docMk/>
            <pc:sldMk cId="1306608790" sldId="311"/>
            <ac:spMk id="5" creationId="{07689549-F9E2-4872-97A1-B696427913C6}"/>
          </ac:spMkLst>
        </pc:spChg>
        <pc:spChg chg="mod">
          <ac:chgData name="Markus Grüner" userId="8b4b962397b8122e" providerId="LiveId" clId="{505A313B-ED88-40BC-B6B0-9CCF6FEF7554}" dt="2021-01-27T21:16:29.558" v="4113" actId="20577"/>
          <ac:spMkLst>
            <pc:docMk/>
            <pc:sldMk cId="1306608790" sldId="311"/>
            <ac:spMk id="6" creationId="{0C37315E-61AB-4454-9409-C6AA2923D338}"/>
          </ac:spMkLst>
        </pc:spChg>
        <pc:picChg chg="add del mod">
          <ac:chgData name="Markus Grüner" userId="8b4b962397b8122e" providerId="LiveId" clId="{505A313B-ED88-40BC-B6B0-9CCF6FEF7554}" dt="2021-01-31T21:00:20.208" v="6441"/>
          <ac:picMkLst>
            <pc:docMk/>
            <pc:sldMk cId="1306608790" sldId="311"/>
            <ac:picMk id="7" creationId="{371AF732-D280-4461-A0A3-3D3361AE3FFD}"/>
          </ac:picMkLst>
        </pc:picChg>
        <pc:picChg chg="add del mod">
          <ac:chgData name="Markus Grüner" userId="8b4b962397b8122e" providerId="LiveId" clId="{505A313B-ED88-40BC-B6B0-9CCF6FEF7554}" dt="2021-01-31T21:00:42.856" v="6443"/>
          <ac:picMkLst>
            <pc:docMk/>
            <pc:sldMk cId="1306608790" sldId="311"/>
            <ac:picMk id="8" creationId="{9C616562-9D66-44E8-A28C-F247C8A869BA}"/>
          </ac:picMkLst>
        </pc:pic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1306608790" sldId="311"/>
            <ac:picMk id="9" creationId="{3D1925B9-2FFC-41D1-BB49-47FA45305A91}"/>
          </ac:picMkLst>
        </pc:picChg>
        <pc:picChg chg="add del mod">
          <ac:chgData name="Markus Grüner" userId="8b4b962397b8122e" providerId="LiveId" clId="{505A313B-ED88-40BC-B6B0-9CCF6FEF7554}" dt="2021-01-31T21:22:46.085" v="6492"/>
          <ac:picMkLst>
            <pc:docMk/>
            <pc:sldMk cId="1306608790" sldId="311"/>
            <ac:picMk id="10" creationId="{0376E50B-5BF7-44F3-888F-2B1B3EE18B0B}"/>
          </ac:picMkLst>
        </pc:picChg>
        <pc:picChg chg="add del mod">
          <ac:chgData name="Markus Grüner" userId="8b4b962397b8122e" providerId="LiveId" clId="{505A313B-ED88-40BC-B6B0-9CCF6FEF7554}" dt="2021-01-31T21:22:50.308" v="6493"/>
          <ac:picMkLst>
            <pc:docMk/>
            <pc:sldMk cId="1306608790" sldId="311"/>
            <ac:picMk id="11" creationId="{322B0915-EEC9-4F03-A992-E797A95DD32F}"/>
          </ac:picMkLst>
        </pc:picChg>
        <pc:picChg chg="add del mod">
          <ac:chgData name="Markus Grüner" userId="8b4b962397b8122e" providerId="LiveId" clId="{505A313B-ED88-40BC-B6B0-9CCF6FEF7554}" dt="2021-01-31T21:24:16.685" v="6495"/>
          <ac:picMkLst>
            <pc:docMk/>
            <pc:sldMk cId="1306608790" sldId="311"/>
            <ac:picMk id="12" creationId="{F7CF01C4-EECA-48BE-AF98-F10C606A9897}"/>
          </ac:picMkLst>
        </pc:picChg>
        <pc:picChg chg="add del mod">
          <ac:chgData name="Markus Grüner" userId="8b4b962397b8122e" providerId="LiveId" clId="{505A313B-ED88-40BC-B6B0-9CCF6FEF7554}" dt="2021-01-31T21:24:32.463" v="6497"/>
          <ac:picMkLst>
            <pc:docMk/>
            <pc:sldMk cId="1306608790" sldId="311"/>
            <ac:picMk id="13" creationId="{EBA71175-E95C-465A-9919-42191A5E81CF}"/>
          </ac:picMkLst>
        </pc:picChg>
        <pc:picChg chg="add del mod">
          <ac:chgData name="Markus Grüner" userId="8b4b962397b8122e" providerId="LiveId" clId="{505A313B-ED88-40BC-B6B0-9CCF6FEF7554}" dt="2021-01-31T21:24:43.456" v="6499"/>
          <ac:picMkLst>
            <pc:docMk/>
            <pc:sldMk cId="1306608790" sldId="311"/>
            <ac:picMk id="14" creationId="{77E30207-13D8-4CFB-B4D9-1C28BB3E1514}"/>
          </ac:picMkLst>
        </pc:picChg>
        <pc:picChg chg="add del mod">
          <ac:chgData name="Markus Grüner" userId="8b4b962397b8122e" providerId="LiveId" clId="{505A313B-ED88-40BC-B6B0-9CCF6FEF7554}" dt="2021-01-31T21:25:19.025" v="6502"/>
          <ac:picMkLst>
            <pc:docMk/>
            <pc:sldMk cId="1306608790" sldId="311"/>
            <ac:picMk id="15" creationId="{72167DF2-5AA3-41B5-AA15-EFEFC8C68F76}"/>
          </ac:picMkLst>
        </pc:picChg>
        <pc:picChg chg="add del mod">
          <ac:chgData name="Markus Grüner" userId="8b4b962397b8122e" providerId="LiveId" clId="{505A313B-ED88-40BC-B6B0-9CCF6FEF7554}" dt="2021-01-31T21:25:39.568" v="6504"/>
          <ac:picMkLst>
            <pc:docMk/>
            <pc:sldMk cId="1306608790" sldId="311"/>
            <ac:picMk id="16" creationId="{4D969277-9F4D-46F6-98E5-93E7CF7A56D0}"/>
          </ac:picMkLst>
        </pc:picChg>
        <pc:picChg chg="add mod">
          <ac:chgData name="Markus Grüner" userId="8b4b962397b8122e" providerId="LiveId" clId="{505A313B-ED88-40BC-B6B0-9CCF6FEF7554}" dt="2021-01-31T21:25:59.129" v="6505"/>
          <ac:picMkLst>
            <pc:docMk/>
            <pc:sldMk cId="1306608790" sldId="311"/>
            <ac:picMk id="17" creationId="{6456876B-F289-402F-AF1F-7C100EAF1AEB}"/>
          </ac:picMkLst>
        </pc:picChg>
      </pc:sldChg>
      <pc:sldChg chg="addSp delSp modSp add mod modTransition modAnim">
        <pc:chgData name="Markus Grüner" userId="8b4b962397b8122e" providerId="LiveId" clId="{505A313B-ED88-40BC-B6B0-9CCF6FEF7554}" dt="2021-01-31T21:26:58.332" v="6509"/>
        <pc:sldMkLst>
          <pc:docMk/>
          <pc:sldMk cId="2827329701" sldId="312"/>
        </pc:sldMkLst>
        <pc:spChg chg="mod">
          <ac:chgData name="Markus Grüner" userId="8b4b962397b8122e" providerId="LiveId" clId="{505A313B-ED88-40BC-B6B0-9CCF6FEF7554}" dt="2021-01-27T21:21:40.317" v="4450" actId="1076"/>
          <ac:spMkLst>
            <pc:docMk/>
            <pc:sldMk cId="2827329701" sldId="312"/>
            <ac:spMk id="6" creationId="{9BDDE696-FAA8-4217-8EFE-A31320C16DC4}"/>
          </ac:spMkLst>
        </pc:spChg>
        <pc:spChg chg="add mod">
          <ac:chgData name="Markus Grüner" userId="8b4b962397b8122e" providerId="LiveId" clId="{505A313B-ED88-40BC-B6B0-9CCF6FEF7554}" dt="2021-01-31T16:11:53.922" v="6212" actId="1076"/>
          <ac:spMkLst>
            <pc:docMk/>
            <pc:sldMk cId="2827329701" sldId="312"/>
            <ac:spMk id="9" creationId="{C5ACC40B-5E2D-4812-BD04-8EB74F03EB1A}"/>
          </ac:spMkLst>
        </pc:spChg>
        <pc:spChg chg="add mod">
          <ac:chgData name="Markus Grüner" userId="8b4b962397b8122e" providerId="LiveId" clId="{505A313B-ED88-40BC-B6B0-9CCF6FEF7554}" dt="2021-01-31T16:11:46.377" v="6210" actId="1076"/>
          <ac:spMkLst>
            <pc:docMk/>
            <pc:sldMk cId="2827329701" sldId="312"/>
            <ac:spMk id="10" creationId="{191FB0C4-108D-4387-82D9-A03DCB19B720}"/>
          </ac:spMkLst>
        </pc:spChg>
        <pc:spChg chg="add mod">
          <ac:chgData name="Markus Grüner" userId="8b4b962397b8122e" providerId="LiveId" clId="{505A313B-ED88-40BC-B6B0-9CCF6FEF7554}" dt="2021-01-31T16:12:35.607" v="6222" actId="1076"/>
          <ac:spMkLst>
            <pc:docMk/>
            <pc:sldMk cId="2827329701" sldId="312"/>
            <ac:spMk id="14" creationId="{EAAF4F74-6AC8-4CFD-92F2-0C6029EA2EC6}"/>
          </ac:spMkLst>
        </pc:spChg>
        <pc:spChg chg="add mod">
          <ac:chgData name="Markus Grüner" userId="8b4b962397b8122e" providerId="LiveId" clId="{505A313B-ED88-40BC-B6B0-9CCF6FEF7554}" dt="2021-01-31T16:13:09.567" v="6250" actId="14100"/>
          <ac:spMkLst>
            <pc:docMk/>
            <pc:sldMk cId="2827329701" sldId="312"/>
            <ac:spMk id="20" creationId="{08F698FF-A300-4848-8D33-0F21D474F8E5}"/>
          </ac:spMkLst>
        </pc:spChg>
        <pc:spChg chg="add mod">
          <ac:chgData name="Markus Grüner" userId="8b4b962397b8122e" providerId="LiveId" clId="{505A313B-ED88-40BC-B6B0-9CCF6FEF7554}" dt="2021-01-31T16:13:48.063" v="6266" actId="1076"/>
          <ac:spMkLst>
            <pc:docMk/>
            <pc:sldMk cId="2827329701" sldId="312"/>
            <ac:spMk id="25" creationId="{167250CE-B059-4640-BCBD-950609F51F17}"/>
          </ac:spMkLst>
        </pc:spChg>
        <pc:picChg chg="add del mod">
          <ac:chgData name="Markus Grüner" userId="8b4b962397b8122e" providerId="LiveId" clId="{505A313B-ED88-40BC-B6B0-9CCF6FEF7554}" dt="2021-01-31T21:16:15.525" v="6471"/>
          <ac:picMkLst>
            <pc:docMk/>
            <pc:sldMk cId="2827329701" sldId="312"/>
            <ac:picMk id="4" creationId="{C2D23B06-A376-4F4A-9E5D-FDCEA7825B6E}"/>
          </ac:picMkLst>
        </pc:picChg>
        <pc:picChg chg="add del mod">
          <ac:chgData name="Markus Grüner" userId="8b4b962397b8122e" providerId="LiveId" clId="{505A313B-ED88-40BC-B6B0-9CCF6FEF7554}" dt="2021-01-31T21:25:04.465" v="6500"/>
          <ac:picMkLst>
            <pc:docMk/>
            <pc:sldMk cId="2827329701" sldId="312"/>
            <ac:picMk id="5" creationId="{745DF63F-B47E-470E-858A-307D783E7EB8}"/>
          </ac:picMkLst>
        </pc:picChg>
        <pc:picChg chg="del">
          <ac:chgData name="Markus Grüner" userId="8b4b962397b8122e" providerId="LiveId" clId="{505A313B-ED88-40BC-B6B0-9CCF6FEF7554}" dt="2021-01-27T21:20:29.367" v="4444" actId="478"/>
          <ac:picMkLst>
            <pc:docMk/>
            <pc:sldMk cId="2827329701" sldId="312"/>
            <ac:picMk id="5" creationId="{AD39D074-3F91-41BA-8AC9-2A60070838DA}"/>
          </ac:picMkLst>
        </pc:picChg>
        <pc:picChg chg="add mod ord">
          <ac:chgData name="Markus Grüner" userId="8b4b962397b8122e" providerId="LiveId" clId="{505A313B-ED88-40BC-B6B0-9CCF6FEF7554}" dt="2021-01-27T21:21:49.022" v="4455" actId="1076"/>
          <ac:picMkLst>
            <pc:docMk/>
            <pc:sldMk cId="2827329701" sldId="312"/>
            <ac:picMk id="7" creationId="{E85E42CA-79C1-4E2D-9AAE-9DCC72EA10E9}"/>
          </ac:picMkLst>
        </pc:picChg>
        <pc:picChg chg="add del mod">
          <ac:chgData name="Markus Grüner" userId="8b4b962397b8122e" providerId="LiveId" clId="{505A313B-ED88-40BC-B6B0-9CCF6FEF7554}" dt="2021-01-31T21:25:06.607" v="6501"/>
          <ac:picMkLst>
            <pc:docMk/>
            <pc:sldMk cId="2827329701" sldId="312"/>
            <ac:picMk id="12" creationId="{B2EF54C7-35EF-4ED4-BBA2-7293289992E6}"/>
          </ac:picMkLst>
        </pc:picChg>
        <pc:picChg chg="add del mod">
          <ac:chgData name="Markus Grüner" userId="8b4b962397b8122e" providerId="LiveId" clId="{505A313B-ED88-40BC-B6B0-9CCF6FEF7554}" dt="2021-01-31T21:26:02.336" v="6506"/>
          <ac:picMkLst>
            <pc:docMk/>
            <pc:sldMk cId="2827329701" sldId="312"/>
            <ac:picMk id="13" creationId="{BD55456D-BD40-42CD-A7F5-D79CDE49E4E4}"/>
          </ac:picMkLst>
        </pc:picChg>
        <pc:picChg chg="add del mod">
          <ac:chgData name="Markus Grüner" userId="8b4b962397b8122e" providerId="LiveId" clId="{505A313B-ED88-40BC-B6B0-9CCF6FEF7554}" dt="2021-01-31T21:26:19.488" v="6508"/>
          <ac:picMkLst>
            <pc:docMk/>
            <pc:sldMk cId="2827329701" sldId="312"/>
            <ac:picMk id="16" creationId="{93B5EFA6-04B6-445E-A5E7-DCE4E488DBBB}"/>
          </ac:picMkLst>
        </pc:picChg>
        <pc:picChg chg="add mod">
          <ac:chgData name="Markus Grüner" userId="8b4b962397b8122e" providerId="LiveId" clId="{505A313B-ED88-40BC-B6B0-9CCF6FEF7554}" dt="2021-01-31T21:26:58.332" v="6509"/>
          <ac:picMkLst>
            <pc:docMk/>
            <pc:sldMk cId="2827329701" sldId="312"/>
            <ac:picMk id="17" creationId="{8DFFB6E6-0E8A-4C52-9451-647E5C6530A1}"/>
          </ac:picMkLst>
        </pc:picChg>
        <pc:cxnChg chg="add mod">
          <ac:chgData name="Markus Grüner" userId="8b4b962397b8122e" providerId="LiveId" clId="{505A313B-ED88-40BC-B6B0-9CCF6FEF7554}" dt="2021-01-31T16:11:50.562" v="6211" actId="14100"/>
          <ac:cxnSpMkLst>
            <pc:docMk/>
            <pc:sldMk cId="2827329701" sldId="312"/>
            <ac:cxnSpMk id="8" creationId="{4432470D-45F5-4F7D-8F07-53BB3BAA2FED}"/>
          </ac:cxnSpMkLst>
        </pc:cxnChg>
        <pc:cxnChg chg="add mod">
          <ac:chgData name="Markus Grüner" userId="8b4b962397b8122e" providerId="LiveId" clId="{505A313B-ED88-40BC-B6B0-9CCF6FEF7554}" dt="2021-01-31T16:12:17.885" v="6216" actId="14100"/>
          <ac:cxnSpMkLst>
            <pc:docMk/>
            <pc:sldMk cId="2827329701" sldId="312"/>
            <ac:cxnSpMk id="11" creationId="{3FD17892-A462-4A25-9B5A-D6111C7CD050}"/>
          </ac:cxnSpMkLst>
        </pc:cxnChg>
        <pc:cxnChg chg="add mod">
          <ac:chgData name="Markus Grüner" userId="8b4b962397b8122e" providerId="LiveId" clId="{505A313B-ED88-40BC-B6B0-9CCF6FEF7554}" dt="2021-01-31T16:13:19.325" v="6251" actId="14100"/>
          <ac:cxnSpMkLst>
            <pc:docMk/>
            <pc:sldMk cId="2827329701" sldId="312"/>
            <ac:cxnSpMk id="15" creationId="{E3EF120C-C38D-4861-90C2-E74604ABC867}"/>
          </ac:cxnSpMkLst>
        </pc:cxnChg>
        <pc:cxnChg chg="add mod">
          <ac:chgData name="Markus Grüner" userId="8b4b962397b8122e" providerId="LiveId" clId="{505A313B-ED88-40BC-B6B0-9CCF6FEF7554}" dt="2021-01-31T16:13:29.392" v="6255" actId="14100"/>
          <ac:cxnSpMkLst>
            <pc:docMk/>
            <pc:sldMk cId="2827329701" sldId="312"/>
            <ac:cxnSpMk id="22" creationId="{00CAFEDF-B5EE-4752-B707-B4D673CB8886}"/>
          </ac:cxnSpMkLst>
        </pc:cxnChg>
        <pc:cxnChg chg="add mod">
          <ac:chgData name="Markus Grüner" userId="8b4b962397b8122e" providerId="LiveId" clId="{505A313B-ED88-40BC-B6B0-9CCF6FEF7554}" dt="2021-01-31T16:13:59.471" v="6270" actId="14100"/>
          <ac:cxnSpMkLst>
            <pc:docMk/>
            <pc:sldMk cId="2827329701" sldId="312"/>
            <ac:cxnSpMk id="26" creationId="{D9D8238B-3D9C-4891-988F-50164F2E496F}"/>
          </ac:cxnSpMkLst>
        </pc:cxnChg>
      </pc:sldChg>
      <pc:sldChg chg="add del">
        <pc:chgData name="Markus Grüner" userId="8b4b962397b8122e" providerId="LiveId" clId="{505A313B-ED88-40BC-B6B0-9CCF6FEF7554}" dt="2021-01-27T21:22:10.117" v="4456" actId="47"/>
        <pc:sldMkLst>
          <pc:docMk/>
          <pc:sldMk cId="947046064" sldId="313"/>
        </pc:sldMkLst>
      </pc:sldChg>
      <pc:sldChg chg="addSp delSp modSp add mod ord modTransition modAnim">
        <pc:chgData name="Markus Grüner" userId="8b4b962397b8122e" providerId="LiveId" clId="{505A313B-ED88-40BC-B6B0-9CCF6FEF7554}" dt="2021-01-31T21:40:18.688" v="6551"/>
        <pc:sldMkLst>
          <pc:docMk/>
          <pc:sldMk cId="1008338989" sldId="314"/>
        </pc:sldMkLst>
        <pc:picChg chg="add del mod">
          <ac:chgData name="Markus Grüner" userId="8b4b962397b8122e" providerId="LiveId" clId="{505A313B-ED88-40BC-B6B0-9CCF6FEF7554}" dt="2021-01-31T21:02:01.690" v="6447"/>
          <ac:picMkLst>
            <pc:docMk/>
            <pc:sldMk cId="1008338989" sldId="314"/>
            <ac:picMk id="4" creationId="{F7BFCE6D-4E44-42A0-AC19-ED44C998683A}"/>
          </ac:picMkLst>
        </pc:picChg>
        <pc:picChg chg="add mod">
          <ac:chgData name="Markus Grüner" userId="8b4b962397b8122e" providerId="LiveId" clId="{505A313B-ED88-40BC-B6B0-9CCF6FEF7554}" dt="2021-01-27T21:23:28.992" v="4462" actId="1076"/>
          <ac:picMkLst>
            <pc:docMk/>
            <pc:sldMk cId="1008338989" sldId="314"/>
            <ac:picMk id="5" creationId="{922199B0-D5B9-4F4B-B715-3C1B660F64B7}"/>
          </ac:picMkLst>
        </pc:picChg>
        <pc:picChg chg="add del mod">
          <ac:chgData name="Markus Grüner" userId="8b4b962397b8122e" providerId="LiveId" clId="{505A313B-ED88-40BC-B6B0-9CCF6FEF7554}" dt="2021-01-31T21:02:26.500" v="6449"/>
          <ac:picMkLst>
            <pc:docMk/>
            <pc:sldMk cId="1008338989" sldId="314"/>
            <ac:picMk id="6" creationId="{D46E5AF9-5AD7-487D-9213-24A64AB4D363}"/>
          </ac:picMkLst>
        </pc:picChg>
        <pc:picChg chg="del">
          <ac:chgData name="Markus Grüner" userId="8b4b962397b8122e" providerId="LiveId" clId="{505A313B-ED88-40BC-B6B0-9CCF6FEF7554}" dt="2021-01-27T21:23:26.657" v="4460" actId="478"/>
          <ac:picMkLst>
            <pc:docMk/>
            <pc:sldMk cId="1008338989" sldId="314"/>
            <ac:picMk id="7" creationId="{07FCC632-AB36-4B3A-92F9-FD5F15E30A63}"/>
          </ac:picMkLst>
        </pc:picChg>
        <pc:picChg chg="add del mod">
          <ac:chgData name="Markus Grüner" userId="8b4b962397b8122e" providerId="LiveId" clId="{505A313B-ED88-40BC-B6B0-9CCF6FEF7554}" dt="2021-01-31T21:02:57.764" v="6451"/>
          <ac:picMkLst>
            <pc:docMk/>
            <pc:sldMk cId="1008338989" sldId="314"/>
            <ac:picMk id="7" creationId="{65D21090-B767-4DBE-8F4B-9FBA773C28AB}"/>
          </ac:picMkLst>
        </pc:picChg>
        <pc:picChg chg="add del mod">
          <ac:chgData name="Markus Grüner" userId="8b4b962397b8122e" providerId="LiveId" clId="{505A313B-ED88-40BC-B6B0-9CCF6FEF7554}" dt="2021-01-31T21:26:58.332" v="6509"/>
          <ac:picMkLst>
            <pc:docMk/>
            <pc:sldMk cId="1008338989" sldId="314"/>
            <ac:picMk id="8" creationId="{6177814B-880F-4E7A-AC2B-7B4CD0EB393C}"/>
          </ac:picMkLst>
        </pc:picChg>
        <pc:picChg chg="add del mod">
          <ac:chgData name="Markus Grüner" userId="8b4b962397b8122e" providerId="LiveId" clId="{505A313B-ED88-40BC-B6B0-9CCF6FEF7554}" dt="2021-01-31T21:27:57.009" v="6513"/>
          <ac:picMkLst>
            <pc:docMk/>
            <pc:sldMk cId="1008338989" sldId="314"/>
            <ac:picMk id="9" creationId="{C8EB8BF9-B944-4414-A94A-066C60E0BC9C}"/>
          </ac:picMkLst>
        </pc:picChg>
        <pc:picChg chg="add del mod">
          <ac:chgData name="Markus Grüner" userId="8b4b962397b8122e" providerId="LiveId" clId="{505A313B-ED88-40BC-B6B0-9CCF6FEF7554}" dt="2021-01-31T21:28:00.148" v="6514"/>
          <ac:picMkLst>
            <pc:docMk/>
            <pc:sldMk cId="1008338989" sldId="314"/>
            <ac:picMk id="10" creationId="{9870BF5A-C05B-4F4F-8A24-972148F103A1}"/>
          </ac:picMkLst>
        </pc:picChg>
        <pc:picChg chg="add del mod">
          <ac:chgData name="Markus Grüner" userId="8b4b962397b8122e" providerId="LiveId" clId="{505A313B-ED88-40BC-B6B0-9CCF6FEF7554}" dt="2021-01-31T21:31:53.859" v="6523"/>
          <ac:picMkLst>
            <pc:docMk/>
            <pc:sldMk cId="1008338989" sldId="314"/>
            <ac:picMk id="11" creationId="{A2C8C700-1AB2-46F8-A3EC-A3D0B4B32512}"/>
          </ac:picMkLst>
        </pc:picChg>
        <pc:picChg chg="add del mod">
          <ac:chgData name="Markus Grüner" userId="8b4b962397b8122e" providerId="LiveId" clId="{505A313B-ED88-40BC-B6B0-9CCF6FEF7554}" dt="2021-01-31T21:32:54.174" v="6525"/>
          <ac:picMkLst>
            <pc:docMk/>
            <pc:sldMk cId="1008338989" sldId="314"/>
            <ac:picMk id="12" creationId="{987D8212-38AE-44F0-BACF-13E77D20B937}"/>
          </ac:picMkLst>
        </pc:picChg>
        <pc:picChg chg="add del mod">
          <ac:chgData name="Markus Grüner" userId="8b4b962397b8122e" providerId="LiveId" clId="{505A313B-ED88-40BC-B6B0-9CCF6FEF7554}" dt="2021-01-31T21:33:12.545" v="6527"/>
          <ac:picMkLst>
            <pc:docMk/>
            <pc:sldMk cId="1008338989" sldId="314"/>
            <ac:picMk id="13" creationId="{CDC0646B-8FE2-4D3B-B0FE-4AFB52FBFF1B}"/>
          </ac:picMkLst>
        </pc:picChg>
        <pc:picChg chg="add del mod">
          <ac:chgData name="Markus Grüner" userId="8b4b962397b8122e" providerId="LiveId" clId="{505A313B-ED88-40BC-B6B0-9CCF6FEF7554}" dt="2021-01-31T21:33:37.183" v="6529"/>
          <ac:picMkLst>
            <pc:docMk/>
            <pc:sldMk cId="1008338989" sldId="314"/>
            <ac:picMk id="14" creationId="{DC873F24-89FD-43AF-8BEB-E93615B5689A}"/>
          </ac:picMkLst>
        </pc:picChg>
        <pc:picChg chg="add del mod">
          <ac:chgData name="Markus Grüner" userId="8b4b962397b8122e" providerId="LiveId" clId="{505A313B-ED88-40BC-B6B0-9CCF6FEF7554}" dt="2021-01-31T21:34:11.133" v="6531"/>
          <ac:picMkLst>
            <pc:docMk/>
            <pc:sldMk cId="1008338989" sldId="314"/>
            <ac:picMk id="15" creationId="{E259DF8B-7109-4A20-8419-0C56E3723ABA}"/>
          </ac:picMkLst>
        </pc:picChg>
        <pc:picChg chg="add del mod">
          <ac:chgData name="Markus Grüner" userId="8b4b962397b8122e" providerId="LiveId" clId="{505A313B-ED88-40BC-B6B0-9CCF6FEF7554}" dt="2021-01-31T21:35:00.592" v="6533"/>
          <ac:picMkLst>
            <pc:docMk/>
            <pc:sldMk cId="1008338989" sldId="314"/>
            <ac:picMk id="16" creationId="{197BAA88-61C1-4BED-9E98-1DF7C8D21F38}"/>
          </ac:picMkLst>
        </pc:picChg>
        <pc:picChg chg="add del mod">
          <ac:chgData name="Markus Grüner" userId="8b4b962397b8122e" providerId="LiveId" clId="{505A313B-ED88-40BC-B6B0-9CCF6FEF7554}" dt="2021-01-31T21:35:14.956" v="6535"/>
          <ac:picMkLst>
            <pc:docMk/>
            <pc:sldMk cId="1008338989" sldId="314"/>
            <ac:picMk id="17" creationId="{56C3E9E2-53C6-4DC0-97E0-41E61D26C2D9}"/>
          </ac:picMkLst>
        </pc:picChg>
        <pc:picChg chg="add del mod">
          <ac:chgData name="Markus Grüner" userId="8b4b962397b8122e" providerId="LiveId" clId="{505A313B-ED88-40BC-B6B0-9CCF6FEF7554}" dt="2021-01-31T21:36:13.625" v="6537"/>
          <ac:picMkLst>
            <pc:docMk/>
            <pc:sldMk cId="1008338989" sldId="314"/>
            <ac:picMk id="18" creationId="{02DC5C3A-DF0A-4B91-9C55-E77F8B0E9CDB}"/>
          </ac:picMkLst>
        </pc:picChg>
        <pc:picChg chg="add del mod">
          <ac:chgData name="Markus Grüner" userId="8b4b962397b8122e" providerId="LiveId" clId="{505A313B-ED88-40BC-B6B0-9CCF6FEF7554}" dt="2021-01-31T21:36:25.320" v="6539"/>
          <ac:picMkLst>
            <pc:docMk/>
            <pc:sldMk cId="1008338989" sldId="314"/>
            <ac:picMk id="19" creationId="{B8CB0154-C529-4182-97BE-F08A44210837}"/>
          </ac:picMkLst>
        </pc:picChg>
        <pc:picChg chg="add del mod">
          <ac:chgData name="Markus Grüner" userId="8b4b962397b8122e" providerId="LiveId" clId="{505A313B-ED88-40BC-B6B0-9CCF6FEF7554}" dt="2021-01-31T21:38:27.260" v="6544"/>
          <ac:picMkLst>
            <pc:docMk/>
            <pc:sldMk cId="1008338989" sldId="314"/>
            <ac:picMk id="20" creationId="{B973E3E7-80D5-42F4-BB22-7CD3939D2DEB}"/>
          </ac:picMkLst>
        </pc:picChg>
        <pc:picChg chg="add del mod">
          <ac:chgData name="Markus Grüner" userId="8b4b962397b8122e" providerId="LiveId" clId="{505A313B-ED88-40BC-B6B0-9CCF6FEF7554}" dt="2021-01-31T21:38:39.816" v="6546"/>
          <ac:picMkLst>
            <pc:docMk/>
            <pc:sldMk cId="1008338989" sldId="314"/>
            <ac:picMk id="21" creationId="{77F251D4-D4D0-425D-A010-59062AF0208E}"/>
          </ac:picMkLst>
        </pc:picChg>
        <pc:picChg chg="add del mod">
          <ac:chgData name="Markus Grüner" userId="8b4b962397b8122e" providerId="LiveId" clId="{505A313B-ED88-40BC-B6B0-9CCF6FEF7554}" dt="2021-01-31T21:38:54.544" v="6548"/>
          <ac:picMkLst>
            <pc:docMk/>
            <pc:sldMk cId="1008338989" sldId="314"/>
            <ac:picMk id="22" creationId="{4D12AD5B-4C89-4BC0-BDCE-A6017BE59A0E}"/>
          </ac:picMkLst>
        </pc:picChg>
        <pc:picChg chg="add del mod">
          <ac:chgData name="Markus Grüner" userId="8b4b962397b8122e" providerId="LiveId" clId="{505A313B-ED88-40BC-B6B0-9CCF6FEF7554}" dt="2021-01-31T21:39:22.322" v="6550"/>
          <ac:picMkLst>
            <pc:docMk/>
            <pc:sldMk cId="1008338989" sldId="314"/>
            <ac:picMk id="23" creationId="{E53500B4-2C5C-422B-BE52-3A914ED43AA6}"/>
          </ac:picMkLst>
        </pc:picChg>
        <pc:picChg chg="add mod">
          <ac:chgData name="Markus Grüner" userId="8b4b962397b8122e" providerId="LiveId" clId="{505A313B-ED88-40BC-B6B0-9CCF6FEF7554}" dt="2021-01-31T21:40:18.688" v="6551"/>
          <ac:picMkLst>
            <pc:docMk/>
            <pc:sldMk cId="1008338989" sldId="314"/>
            <ac:picMk id="24" creationId="{2544630E-CAF2-4132-8946-9B33BBFEE22A}"/>
          </ac:picMkLst>
        </pc:picChg>
      </pc:sldChg>
      <pc:sldChg chg="addSp delSp modSp add mod modTransition modAnim">
        <pc:chgData name="Markus Grüner" userId="8b4b962397b8122e" providerId="LiveId" clId="{505A313B-ED88-40BC-B6B0-9CCF6FEF7554}" dt="2021-01-31T21:27:57.009" v="6513"/>
        <pc:sldMkLst>
          <pc:docMk/>
          <pc:sldMk cId="3335784470" sldId="315"/>
        </pc:sldMkLst>
        <pc:spChg chg="mod">
          <ac:chgData name="Markus Grüner" userId="8b4b962397b8122e" providerId="LiveId" clId="{505A313B-ED88-40BC-B6B0-9CCF6FEF7554}" dt="2021-01-31T16:16:07.223" v="6279" actId="20577"/>
          <ac:spMkLst>
            <pc:docMk/>
            <pc:sldMk cId="3335784470" sldId="315"/>
            <ac:spMk id="6" creationId="{62CF2469-B081-4515-A201-0645E7AB5E99}"/>
          </ac:spMkLst>
        </pc:spChg>
        <pc:picChg chg="add del mod">
          <ac:chgData name="Markus Grüner" userId="8b4b962397b8122e" providerId="LiveId" clId="{505A313B-ED88-40BC-B6B0-9CCF6FEF7554}" dt="2021-01-31T21:01:30.662" v="6445"/>
          <ac:picMkLst>
            <pc:docMk/>
            <pc:sldMk cId="3335784470" sldId="315"/>
            <ac:picMk id="4" creationId="{38D8BAAB-7ECC-42D6-834E-C148360BE357}"/>
          </ac:picMkLst>
        </pc:picChg>
        <pc:picChg chg="add mod ord">
          <ac:chgData name="Markus Grüner" userId="8b4b962397b8122e" providerId="LiveId" clId="{505A313B-ED88-40BC-B6B0-9CCF6FEF7554}" dt="2021-01-27T21:24:49.460" v="4486" actId="1076"/>
          <ac:picMkLst>
            <pc:docMk/>
            <pc:sldMk cId="3335784470" sldId="315"/>
            <ac:picMk id="5" creationId="{2044F432-9486-4254-9D49-5F4A0D86024C}"/>
          </ac:picMkLst>
        </pc:picChg>
        <pc:picChg chg="add del mod">
          <ac:chgData name="Markus Grüner" userId="8b4b962397b8122e" providerId="LiveId" clId="{505A313B-ED88-40BC-B6B0-9CCF6FEF7554}" dt="2021-01-31T21:26:58.332" v="6509"/>
          <ac:picMkLst>
            <pc:docMk/>
            <pc:sldMk cId="3335784470" sldId="315"/>
            <ac:picMk id="7" creationId="{0B43C2F4-6228-4B92-8035-8B193E9B2AC9}"/>
          </ac:picMkLst>
        </pc:picChg>
        <pc:picChg chg="add del mod">
          <ac:chgData name="Markus Grüner" userId="8b4b962397b8122e" providerId="LiveId" clId="{505A313B-ED88-40BC-B6B0-9CCF6FEF7554}" dt="2021-01-31T21:27:16.086" v="6510"/>
          <ac:picMkLst>
            <pc:docMk/>
            <pc:sldMk cId="3335784470" sldId="315"/>
            <ac:picMk id="8" creationId="{2F1DF3BF-9F7D-4C50-B7EE-00B4C8A4FBC9}"/>
          </ac:picMkLst>
        </pc:picChg>
        <pc:picChg chg="add del mod">
          <ac:chgData name="Markus Grüner" userId="8b4b962397b8122e" providerId="LiveId" clId="{505A313B-ED88-40BC-B6B0-9CCF6FEF7554}" dt="2021-01-31T21:27:35.482" v="6512"/>
          <ac:picMkLst>
            <pc:docMk/>
            <pc:sldMk cId="3335784470" sldId="315"/>
            <ac:picMk id="9" creationId="{058000F0-4E69-414B-AB12-4CE4576B0CA0}"/>
          </ac:picMkLst>
        </pc:picChg>
        <pc:picChg chg="add mod">
          <ac:chgData name="Markus Grüner" userId="8b4b962397b8122e" providerId="LiveId" clId="{505A313B-ED88-40BC-B6B0-9CCF6FEF7554}" dt="2021-01-31T21:27:57.009" v="6513"/>
          <ac:picMkLst>
            <pc:docMk/>
            <pc:sldMk cId="3335784470" sldId="315"/>
            <ac:picMk id="10" creationId="{AA3C092E-00D9-4812-88AE-CA07E3D07AA1}"/>
          </ac:picMkLst>
        </pc:picChg>
        <pc:picChg chg="del">
          <ac:chgData name="Markus Grüner" userId="8b4b962397b8122e" providerId="LiveId" clId="{505A313B-ED88-40BC-B6B0-9CCF6FEF7554}" dt="2021-01-27T21:22:14.906" v="4459" actId="478"/>
          <ac:picMkLst>
            <pc:docMk/>
            <pc:sldMk cId="3335784470" sldId="315"/>
            <ac:picMk id="19" creationId="{F1C62514-0025-4A15-ACCD-97B132EF0B83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1:50:07.366" v="6585"/>
        <pc:sldMkLst>
          <pc:docMk/>
          <pc:sldMk cId="2913391262" sldId="316"/>
        </pc:sldMkLst>
        <pc:spChg chg="del">
          <ac:chgData name="Markus Grüner" userId="8b4b962397b8122e" providerId="LiveId" clId="{505A313B-ED88-40BC-B6B0-9CCF6FEF7554}" dt="2021-01-27T21:29:39.584" v="4583" actId="478"/>
          <ac:spMkLst>
            <pc:docMk/>
            <pc:sldMk cId="2913391262" sldId="316"/>
            <ac:spMk id="5" creationId="{5453F97D-6E24-4F81-B3BD-AD1E1B9BCD7D}"/>
          </ac:spMkLst>
        </pc:spChg>
        <pc:spChg chg="mod">
          <ac:chgData name="Markus Grüner" userId="8b4b962397b8122e" providerId="LiveId" clId="{505A313B-ED88-40BC-B6B0-9CCF6FEF7554}" dt="2021-01-27T21:50:23.097" v="4589" actId="1076"/>
          <ac:spMkLst>
            <pc:docMk/>
            <pc:sldMk cId="2913391262" sldId="316"/>
            <ac:spMk id="6" creationId="{5EA8FE8C-7C63-47E6-8052-6A8FABD1EB51}"/>
          </ac:spMkLst>
        </pc:spChg>
        <pc:picChg chg="add del mod">
          <ac:chgData name="Markus Grüner" userId="8b4b962397b8122e" providerId="LiveId" clId="{505A313B-ED88-40BC-B6B0-9CCF6FEF7554}" dt="2021-01-31T21:28:37.048" v="6515"/>
          <ac:picMkLst>
            <pc:docMk/>
            <pc:sldMk cId="2913391262" sldId="316"/>
            <ac:picMk id="5" creationId="{5C71EBEA-6F19-40CA-98E0-A8F0EF902C4A}"/>
          </ac:picMkLst>
        </pc:picChg>
        <pc:picChg chg="add del mod">
          <ac:chgData name="Markus Grüner" userId="8b4b962397b8122e" providerId="LiveId" clId="{505A313B-ED88-40BC-B6B0-9CCF6FEF7554}" dt="2021-01-31T21:28:48.750" v="6516"/>
          <ac:picMkLst>
            <pc:docMk/>
            <pc:sldMk cId="2913391262" sldId="316"/>
            <ac:picMk id="7" creationId="{A2834639-1D12-4077-B2EF-F62AE1959AD4}"/>
          </ac:picMkLst>
        </pc:picChg>
        <pc:picChg chg="add del mod">
          <ac:chgData name="Markus Grüner" userId="8b4b962397b8122e" providerId="LiveId" clId="{505A313B-ED88-40BC-B6B0-9CCF6FEF7554}" dt="2021-01-27T21:50:16.806" v="4587" actId="478"/>
          <ac:picMkLst>
            <pc:docMk/>
            <pc:sldMk cId="2913391262" sldId="316"/>
            <ac:picMk id="7" creationId="{B116A672-8872-419C-A1F0-752490712BA0}"/>
          </ac:picMkLst>
        </pc:picChg>
        <pc:picChg chg="add del mod">
          <ac:chgData name="Markus Grüner" userId="8b4b962397b8122e" providerId="LiveId" clId="{505A313B-ED88-40BC-B6B0-9CCF6FEF7554}" dt="2021-01-31T21:29:18.943" v="6518"/>
          <ac:picMkLst>
            <pc:docMk/>
            <pc:sldMk cId="2913391262" sldId="316"/>
            <ac:picMk id="8" creationId="{D5BBBFB7-E80F-43A7-839E-ECBF2D349BBC}"/>
          </ac:picMkLst>
        </pc:picChg>
        <pc:picChg chg="add mod">
          <ac:chgData name="Markus Grüner" userId="8b4b962397b8122e" providerId="LiveId" clId="{505A313B-ED88-40BC-B6B0-9CCF6FEF7554}" dt="2021-01-30T20:39:16.541" v="5845" actId="14826"/>
          <ac:picMkLst>
            <pc:docMk/>
            <pc:sldMk cId="2913391262" sldId="316"/>
            <ac:picMk id="9" creationId="{1DB00701-9B27-41B1-ADF0-3695232EC189}"/>
          </ac:picMkLst>
        </pc:picChg>
        <pc:picChg chg="add del mod">
          <ac:chgData name="Markus Grüner" userId="8b4b962397b8122e" providerId="LiveId" clId="{505A313B-ED88-40BC-B6B0-9CCF6FEF7554}" dt="2021-01-31T21:29:39.689" v="6520"/>
          <ac:picMkLst>
            <pc:docMk/>
            <pc:sldMk cId="2913391262" sldId="316"/>
            <ac:picMk id="10" creationId="{2B71B789-01EC-48C8-A14E-F18F21A70911}"/>
          </ac:picMkLst>
        </pc:picChg>
        <pc:picChg chg="add del mod">
          <ac:chgData name="Markus Grüner" userId="8b4b962397b8122e" providerId="LiveId" clId="{505A313B-ED88-40BC-B6B0-9CCF6FEF7554}" dt="2021-01-31T21:29:54.523" v="6522"/>
          <ac:picMkLst>
            <pc:docMk/>
            <pc:sldMk cId="2913391262" sldId="316"/>
            <ac:picMk id="11" creationId="{B768B236-9B7D-4D1B-AC50-AC85F8A3712F}"/>
          </ac:picMkLst>
        </pc:picChg>
        <pc:picChg chg="add del mod">
          <ac:chgData name="Markus Grüner" userId="8b4b962397b8122e" providerId="LiveId" clId="{505A313B-ED88-40BC-B6B0-9CCF6FEF7554}" dt="2021-01-31T21:40:18.688" v="6551"/>
          <ac:picMkLst>
            <pc:docMk/>
            <pc:sldMk cId="2913391262" sldId="316"/>
            <ac:picMk id="12" creationId="{F951AA50-BA6A-461C-88C5-C66674D13156}"/>
          </ac:picMkLst>
        </pc:picChg>
        <pc:picChg chg="add del mod">
          <ac:chgData name="Markus Grüner" userId="8b4b962397b8122e" providerId="LiveId" clId="{505A313B-ED88-40BC-B6B0-9CCF6FEF7554}" dt="2021-01-31T21:40:26.906" v="6552"/>
          <ac:picMkLst>
            <pc:docMk/>
            <pc:sldMk cId="2913391262" sldId="316"/>
            <ac:picMk id="13" creationId="{85F9E0E5-75F6-4DAD-8D2C-D116699817F6}"/>
          </ac:picMkLst>
        </pc:picChg>
        <pc:picChg chg="add del mod">
          <ac:chgData name="Markus Grüner" userId="8b4b962397b8122e" providerId="LiveId" clId="{505A313B-ED88-40BC-B6B0-9CCF6FEF7554}" dt="2021-01-31T21:40:43.167" v="6554"/>
          <ac:picMkLst>
            <pc:docMk/>
            <pc:sldMk cId="2913391262" sldId="316"/>
            <ac:picMk id="14" creationId="{B605A5AB-DA90-493B-B70E-D42004E1ABCE}"/>
          </ac:picMkLst>
        </pc:picChg>
        <pc:picChg chg="add del mod">
          <ac:chgData name="Markus Grüner" userId="8b4b962397b8122e" providerId="LiveId" clId="{505A313B-ED88-40BC-B6B0-9CCF6FEF7554}" dt="2021-01-31T21:41:11.407" v="6556"/>
          <ac:picMkLst>
            <pc:docMk/>
            <pc:sldMk cId="2913391262" sldId="316"/>
            <ac:picMk id="15" creationId="{B2F82F2D-AB32-42EC-952F-9407E9A6A3E2}"/>
          </ac:picMkLst>
        </pc:picChg>
        <pc:picChg chg="add del mod">
          <ac:chgData name="Markus Grüner" userId="8b4b962397b8122e" providerId="LiveId" clId="{505A313B-ED88-40BC-B6B0-9CCF6FEF7554}" dt="2021-01-31T21:41:44.527" v="6558"/>
          <ac:picMkLst>
            <pc:docMk/>
            <pc:sldMk cId="2913391262" sldId="316"/>
            <ac:picMk id="16" creationId="{090AFC29-7DB4-4693-AF57-E76A3278FF6F}"/>
          </ac:picMkLst>
        </pc:picChg>
        <pc:picChg chg="add del mod">
          <ac:chgData name="Markus Grüner" userId="8b4b962397b8122e" providerId="LiveId" clId="{505A313B-ED88-40BC-B6B0-9CCF6FEF7554}" dt="2021-01-31T21:41:59.358" v="6560"/>
          <ac:picMkLst>
            <pc:docMk/>
            <pc:sldMk cId="2913391262" sldId="316"/>
            <ac:picMk id="17" creationId="{7EF94B25-9426-490C-8010-43852EB6384E}"/>
          </ac:picMkLst>
        </pc:picChg>
        <pc:picChg chg="add del mod">
          <ac:chgData name="Markus Grüner" userId="8b4b962397b8122e" providerId="LiveId" clId="{505A313B-ED88-40BC-B6B0-9CCF6FEF7554}" dt="2021-01-31T21:42:53.132" v="6562"/>
          <ac:picMkLst>
            <pc:docMk/>
            <pc:sldMk cId="2913391262" sldId="316"/>
            <ac:picMk id="18" creationId="{8E9C3FA6-3025-44CC-BD5F-C229D0BA478C}"/>
          </ac:picMkLst>
        </pc:picChg>
        <pc:picChg chg="add del mod">
          <ac:chgData name="Markus Grüner" userId="8b4b962397b8122e" providerId="LiveId" clId="{505A313B-ED88-40BC-B6B0-9CCF6FEF7554}" dt="2021-01-31T21:43:41.668" v="6565"/>
          <ac:picMkLst>
            <pc:docMk/>
            <pc:sldMk cId="2913391262" sldId="316"/>
            <ac:picMk id="19" creationId="{1DE2B6C5-1D2B-423F-88C7-84F0B6AF5D06}"/>
          </ac:picMkLst>
        </pc:picChg>
        <pc:picChg chg="add del mod">
          <ac:chgData name="Markus Grüner" userId="8b4b962397b8122e" providerId="LiveId" clId="{505A313B-ED88-40BC-B6B0-9CCF6FEF7554}" dt="2021-01-31T21:44:06.069" v="6567"/>
          <ac:picMkLst>
            <pc:docMk/>
            <pc:sldMk cId="2913391262" sldId="316"/>
            <ac:picMk id="20" creationId="{AE39A2BC-E20E-4DE8-923C-FB9512991A5D}"/>
          </ac:picMkLst>
        </pc:picChg>
        <pc:picChg chg="add del mod">
          <ac:chgData name="Markus Grüner" userId="8b4b962397b8122e" providerId="LiveId" clId="{505A313B-ED88-40BC-B6B0-9CCF6FEF7554}" dt="2021-01-31T21:44:38.425" v="6569"/>
          <ac:picMkLst>
            <pc:docMk/>
            <pc:sldMk cId="2913391262" sldId="316"/>
            <ac:picMk id="21" creationId="{7CC90636-6172-44DC-AC6E-16C2FB73D5AB}"/>
          </ac:picMkLst>
        </pc:picChg>
        <pc:picChg chg="add del mod">
          <ac:chgData name="Markus Grüner" userId="8b4b962397b8122e" providerId="LiveId" clId="{505A313B-ED88-40BC-B6B0-9CCF6FEF7554}" dt="2021-01-31T21:45:10.555" v="6571"/>
          <ac:picMkLst>
            <pc:docMk/>
            <pc:sldMk cId="2913391262" sldId="316"/>
            <ac:picMk id="22" creationId="{78408A5D-F372-4875-94EF-49C9BAF22030}"/>
          </ac:picMkLst>
        </pc:picChg>
        <pc:picChg chg="add del mod">
          <ac:chgData name="Markus Grüner" userId="8b4b962397b8122e" providerId="LiveId" clId="{505A313B-ED88-40BC-B6B0-9CCF6FEF7554}" dt="2021-01-31T21:45:36.667" v="6573"/>
          <ac:picMkLst>
            <pc:docMk/>
            <pc:sldMk cId="2913391262" sldId="316"/>
            <ac:picMk id="23" creationId="{50AED24C-D071-4C9A-9EF8-7EAC49856165}"/>
          </ac:picMkLst>
        </pc:picChg>
        <pc:picChg chg="add del mod">
          <ac:chgData name="Markus Grüner" userId="8b4b962397b8122e" providerId="LiveId" clId="{505A313B-ED88-40BC-B6B0-9CCF6FEF7554}" dt="2021-01-31T21:45:57.499" v="6575"/>
          <ac:picMkLst>
            <pc:docMk/>
            <pc:sldMk cId="2913391262" sldId="316"/>
            <ac:picMk id="24" creationId="{1C289431-328A-4D19-AC2C-C0C746DCAFAF}"/>
          </ac:picMkLst>
        </pc:picChg>
        <pc:picChg chg="add del mod">
          <ac:chgData name="Markus Grüner" userId="8b4b962397b8122e" providerId="LiveId" clId="{505A313B-ED88-40BC-B6B0-9CCF6FEF7554}" dt="2021-01-31T21:48:43.552" v="6580"/>
          <ac:picMkLst>
            <pc:docMk/>
            <pc:sldMk cId="2913391262" sldId="316"/>
            <ac:picMk id="25" creationId="{EC65192B-2C57-45ED-B0B1-E28E25D021C1}"/>
          </ac:picMkLst>
        </pc:picChg>
        <pc:picChg chg="add del mod">
          <ac:chgData name="Markus Grüner" userId="8b4b962397b8122e" providerId="LiveId" clId="{505A313B-ED88-40BC-B6B0-9CCF6FEF7554}" dt="2021-01-31T21:48:52.917" v="6582"/>
          <ac:picMkLst>
            <pc:docMk/>
            <pc:sldMk cId="2913391262" sldId="316"/>
            <ac:picMk id="26" creationId="{9426CF29-F2EF-4AF5-BF7B-05B232C5978B}"/>
          </ac:picMkLst>
        </pc:picChg>
        <pc:picChg chg="add del mod">
          <ac:chgData name="Markus Grüner" userId="8b4b962397b8122e" providerId="LiveId" clId="{505A313B-ED88-40BC-B6B0-9CCF6FEF7554}" dt="2021-01-31T21:49:28.310" v="6584"/>
          <ac:picMkLst>
            <pc:docMk/>
            <pc:sldMk cId="2913391262" sldId="316"/>
            <ac:picMk id="27" creationId="{0C2A95D7-2837-4392-8228-F54356069454}"/>
          </ac:picMkLst>
        </pc:picChg>
        <pc:picChg chg="add mod">
          <ac:chgData name="Markus Grüner" userId="8b4b962397b8122e" providerId="LiveId" clId="{505A313B-ED88-40BC-B6B0-9CCF6FEF7554}" dt="2021-01-31T21:50:07.366" v="6585"/>
          <ac:picMkLst>
            <pc:docMk/>
            <pc:sldMk cId="2913391262" sldId="316"/>
            <ac:picMk id="28" creationId="{1AEB67EB-7815-4CA6-88BC-4761FB152DEE}"/>
          </ac:picMkLst>
        </pc:picChg>
      </pc:sldChg>
      <pc:sldChg chg="addSp delSp modSp new mod modTransition modAnim">
        <pc:chgData name="Markus Grüner" userId="8b4b962397b8122e" providerId="LiveId" clId="{505A313B-ED88-40BC-B6B0-9CCF6FEF7554}" dt="2021-01-31T21:50:07.366" v="6585"/>
        <pc:sldMkLst>
          <pc:docMk/>
          <pc:sldMk cId="1358215075" sldId="317"/>
        </pc:sldMkLst>
        <pc:spChg chg="mod">
          <ac:chgData name="Markus Grüner" userId="8b4b962397b8122e" providerId="LiveId" clId="{505A313B-ED88-40BC-B6B0-9CCF6FEF7554}" dt="2021-01-30T20:38:47.696" v="5844" actId="20577"/>
          <ac:spMkLst>
            <pc:docMk/>
            <pc:sldMk cId="1358215075" sldId="317"/>
            <ac:spMk id="5" creationId="{4E423285-8765-4B53-A235-C6BF9F3F009D}"/>
          </ac:spMkLst>
        </pc:spChg>
        <pc:spChg chg="mod">
          <ac:chgData name="Markus Grüner" userId="8b4b962397b8122e" providerId="LiveId" clId="{505A313B-ED88-40BC-B6B0-9CCF6FEF7554}" dt="2021-01-27T21:50:48.785" v="4621" actId="20577"/>
          <ac:spMkLst>
            <pc:docMk/>
            <pc:sldMk cId="1358215075" sldId="317"/>
            <ac:spMk id="6" creationId="{581B0F78-E772-4C56-820C-F0E81EFBE92E}"/>
          </ac:spMkLst>
        </pc:spChg>
        <pc:picChg chg="add del mod">
          <ac:chgData name="Markus Grüner" userId="8b4b962397b8122e" providerId="LiveId" clId="{505A313B-ED88-40BC-B6B0-9CCF6FEF7554}" dt="2021-01-31T21:04:08.395" v="6453"/>
          <ac:picMkLst>
            <pc:docMk/>
            <pc:sldMk cId="1358215075" sldId="317"/>
            <ac:picMk id="7" creationId="{CC2A5D7D-FB06-4C5A-967F-C01A0E82CE96}"/>
          </ac:picMkLst>
        </pc:picChg>
        <pc:picChg chg="add del mod">
          <ac:chgData name="Markus Grüner" userId="8b4b962397b8122e" providerId="LiveId" clId="{505A313B-ED88-40BC-B6B0-9CCF6FEF7554}" dt="2021-01-31T21:04:33.545" v="6455"/>
          <ac:picMkLst>
            <pc:docMk/>
            <pc:sldMk cId="1358215075" sldId="317"/>
            <ac:picMk id="8" creationId="{83B3EE70-FB73-4F3F-B832-FC4D2B21A0BB}"/>
          </ac:picMkLst>
        </pc:picChg>
        <pc:picChg chg="add del mod">
          <ac:chgData name="Markus Grüner" userId="8b4b962397b8122e" providerId="LiveId" clId="{505A313B-ED88-40BC-B6B0-9CCF6FEF7554}" dt="2021-01-31T21:05:03.881" v="6457"/>
          <ac:picMkLst>
            <pc:docMk/>
            <pc:sldMk cId="1358215075" sldId="317"/>
            <ac:picMk id="9" creationId="{5DE19EA4-EC9C-454A-BD35-9A18E892AEF4}"/>
          </ac:picMkLst>
        </pc:picChg>
        <pc:picChg chg="add del mod">
          <ac:chgData name="Markus Grüner" userId="8b4b962397b8122e" providerId="LiveId" clId="{505A313B-ED88-40BC-B6B0-9CCF6FEF7554}" dt="2021-01-31T21:37:35.527" v="6541"/>
          <ac:picMkLst>
            <pc:docMk/>
            <pc:sldMk cId="1358215075" sldId="317"/>
            <ac:picMk id="10" creationId="{E34EB21D-47B9-472B-ABFA-74966D0EE2A0}"/>
          </ac:picMkLst>
        </pc:picChg>
        <pc:picChg chg="add del mod">
          <ac:chgData name="Markus Grüner" userId="8b4b962397b8122e" providerId="LiveId" clId="{505A313B-ED88-40BC-B6B0-9CCF6FEF7554}" dt="2021-01-31T21:37:57.679" v="6543"/>
          <ac:picMkLst>
            <pc:docMk/>
            <pc:sldMk cId="1358215075" sldId="317"/>
            <ac:picMk id="11" creationId="{CA9B9D5E-9BF6-4629-AAE3-A6AA669E2E71}"/>
          </ac:picMkLst>
        </pc:picChg>
        <pc:picChg chg="add del mod">
          <ac:chgData name="Markus Grüner" userId="8b4b962397b8122e" providerId="LiveId" clId="{505A313B-ED88-40BC-B6B0-9CCF6FEF7554}" dt="2021-01-31T21:43:25.574" v="6564"/>
          <ac:picMkLst>
            <pc:docMk/>
            <pc:sldMk cId="1358215075" sldId="317"/>
            <ac:picMk id="12" creationId="{417FE36C-7C80-4A57-9B20-10DD4FA58DA3}"/>
          </ac:picMkLst>
        </pc:picChg>
        <pc:picChg chg="add del mod">
          <ac:chgData name="Markus Grüner" userId="8b4b962397b8122e" providerId="LiveId" clId="{505A313B-ED88-40BC-B6B0-9CCF6FEF7554}" dt="2021-01-31T21:46:19.521" v="6577"/>
          <ac:picMkLst>
            <pc:docMk/>
            <pc:sldMk cId="1358215075" sldId="317"/>
            <ac:picMk id="13" creationId="{D77E7426-148E-47B8-9DB6-1CD00A0B8D81}"/>
          </ac:picMkLst>
        </pc:picChg>
        <pc:picChg chg="add del mod">
          <ac:chgData name="Markus Grüner" userId="8b4b962397b8122e" providerId="LiveId" clId="{505A313B-ED88-40BC-B6B0-9CCF6FEF7554}" dt="2021-01-31T21:46:39.051" v="6579"/>
          <ac:picMkLst>
            <pc:docMk/>
            <pc:sldMk cId="1358215075" sldId="317"/>
            <ac:picMk id="14" creationId="{85FE4A02-298C-4C96-984F-45A924EB6D13}"/>
          </ac:picMkLst>
        </pc:picChg>
        <pc:picChg chg="add mod">
          <ac:chgData name="Markus Grüner" userId="8b4b962397b8122e" providerId="LiveId" clId="{505A313B-ED88-40BC-B6B0-9CCF6FEF7554}" dt="2021-01-31T21:50:07.366" v="6585"/>
          <ac:picMkLst>
            <pc:docMk/>
            <pc:sldMk cId="1358215075" sldId="317"/>
            <ac:picMk id="15" creationId="{6FE64640-964D-4F41-8ACB-525D45878D93}"/>
          </ac:picMkLst>
        </pc:picChg>
      </pc:sldChg>
      <pc:sldChg chg="new add del">
        <pc:chgData name="Markus Grüner" userId="8b4b962397b8122e" providerId="LiveId" clId="{505A313B-ED88-40BC-B6B0-9CCF6FEF7554}" dt="2021-01-31T18:55:47.390" v="6291" actId="2696"/>
        <pc:sldMkLst>
          <pc:docMk/>
          <pc:sldMk cId="106076006" sldId="318"/>
        </pc:sldMkLst>
      </pc:sldChg>
      <pc:sldChg chg="new del">
        <pc:chgData name="Markus Grüner" userId="8b4b962397b8122e" providerId="LiveId" clId="{505A313B-ED88-40BC-B6B0-9CCF6FEF7554}" dt="2021-01-31T16:03:38.947" v="5999" actId="680"/>
        <pc:sldMkLst>
          <pc:docMk/>
          <pc:sldMk cId="4184967059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ource Sans Pro Light" panose="020B0403030403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D662-6B32-41D5-8E1A-96A9B6FAE509}" type="datetimeFigureOut">
              <a:rPr lang="en-GB" smtClean="0">
                <a:latin typeface="Source Sans Pro Light" panose="020B0403030403020204" pitchFamily="34" charset="0"/>
              </a:rPr>
              <a:t>31/01/2021</a:t>
            </a:fld>
            <a:endParaRPr lang="en-GB" dirty="0">
              <a:latin typeface="Source Sans Pro Light" panose="020B0403030403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ource Sans Pro Light" panose="020B0403030403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en-GB" smtClean="0">
                <a:latin typeface="Source Sans Pro Light" panose="020B0403030403020204" pitchFamily="34" charset="0"/>
              </a:rPr>
              <a:t>‹Nr.›</a:t>
            </a:fld>
            <a:endParaRPr lang="en-GB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 Light" panose="020B04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 Light" panose="020B0403030403020204" pitchFamily="34" charset="0"/>
              </a:defRPr>
            </a:lvl1pPr>
          </a:lstStyle>
          <a:p>
            <a:fld id="{C4BCA5CE-CF9B-49B4-9F54-EA4676D5EF6F}" type="datetimeFigureOut">
              <a:rPr lang="en-GB" smtClean="0"/>
              <a:pPr/>
              <a:t>31/01/2021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 Light" panose="020B04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 Light" panose="020B0403030403020204" pitchFamily="34" charset="0"/>
              </a:defRPr>
            </a:lvl1pPr>
          </a:lstStyle>
          <a:p>
            <a:fld id="{9C53593F-2752-4925-959E-BC626CD185A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 Light" panose="020B04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28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1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61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15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30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ltGray">
          <a:xfrm>
            <a:off x="0" y="1376413"/>
            <a:ext cx="9144000" cy="1347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23950"/>
            <a:ext cx="9144000" cy="4140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05991" y="2220322"/>
            <a:ext cx="8532019" cy="29347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Enter presentation subtitle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05991" y="1503563"/>
            <a:ext cx="8532018" cy="61275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presentation title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980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klei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3B418A-0BE8-4F95-8D5D-D64FC327C169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/>
          </p:nvPr>
        </p:nvSpPr>
        <p:spPr>
          <a:xfrm>
            <a:off x="3834893" y="2097089"/>
            <a:ext cx="5004000" cy="3852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1761"/>
            <a:ext cx="3296444" cy="170696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05992" y="1359154"/>
            <a:ext cx="3276000" cy="43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4893" y="1119187"/>
            <a:ext cx="5002720" cy="78090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63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größ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8F239D-58F5-4FFD-A084-BCFC70F9871C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26413" y="5824602"/>
            <a:ext cx="5004000" cy="184311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831193" y="2097088"/>
            <a:ext cx="5004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5991" y="2097088"/>
            <a:ext cx="3297600" cy="3852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193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größ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02C83E-09D6-4FA3-9585-22402D8EFEB7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/>
          </p:nvPr>
        </p:nvSpPr>
        <p:spPr>
          <a:xfrm>
            <a:off x="5540013" y="2097088"/>
            <a:ext cx="3297600" cy="3852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9444"/>
            <a:ext cx="5019374" cy="213009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05992" y="2097088"/>
            <a:ext cx="5004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307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F32CE2B-2E26-4F4D-96D1-966E8279F77D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9772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05991" y="2097088"/>
            <a:ext cx="8531622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845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bfallen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62914"/>
            <a:ext cx="9144000" cy="45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2004219"/>
            <a:ext cx="6399212" cy="185737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81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5AC70F-1480-4280-911D-362C7A787B9F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8"/>
          </p:nvPr>
        </p:nvSpPr>
        <p:spPr>
          <a:xfrm>
            <a:off x="6933236" y="1177925"/>
            <a:ext cx="1904378" cy="453599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9772"/>
            <a:ext cx="6408000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05990" y="1177924"/>
            <a:ext cx="6408000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044890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FD4FB6F-008C-49D9-B0F3-F7BDA9E00F5D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7306868" y="1177925"/>
            <a:ext cx="1530746" cy="447052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9036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806430" y="1177926"/>
            <a:ext cx="3274094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305992" y="1177926"/>
            <a:ext cx="3274094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67376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BB56709-DDDD-4A4F-A738-3900A5F10354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7306868" y="2097088"/>
            <a:ext cx="1530746" cy="36168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9036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806430" y="2110552"/>
            <a:ext cx="3274094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305992" y="2110552"/>
            <a:ext cx="3274094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958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ED6B-A903-4867-BD8B-2871049BDBF9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65446" y="5824603"/>
            <a:ext cx="4176000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4" hasCustomPrompt="1"/>
          </p:nvPr>
        </p:nvSpPr>
        <p:spPr>
          <a:xfrm>
            <a:off x="4665445" y="2097087"/>
            <a:ext cx="4176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4603"/>
            <a:ext cx="4176000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306388" y="2097087"/>
            <a:ext cx="4176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39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BF1-884D-4F3A-8B52-02464C98935E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2088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90" y="2097088"/>
            <a:ext cx="8532019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45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05991" y="5263520"/>
            <a:ext cx="8532019" cy="686429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Enter presentation subtitle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305991" y="3429000"/>
            <a:ext cx="8532018" cy="1711123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Enter presentation title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980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wen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39AB-4707-4E34-87E9-83C1818EC01F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2088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91" y="2097088"/>
            <a:ext cx="6399610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17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20148"/>
            <a:ext cx="914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13675" y="2238758"/>
            <a:ext cx="8532019" cy="29347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Enter chapter subtitle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313675" y="1114425"/>
            <a:ext cx="8532018" cy="986529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Enter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5770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-  schrif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05991" y="5263521"/>
            <a:ext cx="8532019" cy="29347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Enter chapter subtitle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305991" y="4294208"/>
            <a:ext cx="8532018" cy="845915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Enter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777866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CE65-82ED-48D4-90D1-3EA21DC36D7F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65446" y="5824603"/>
            <a:ext cx="4202982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0285" y="2097088"/>
            <a:ext cx="4157725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4603"/>
            <a:ext cx="4202982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5991" y="2097088"/>
            <a:ext cx="4157725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66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4EFF-612B-4086-86A9-A07CD4DB1D38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80283" y="2921000"/>
            <a:ext cx="4157726" cy="3028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80284" y="2097088"/>
            <a:ext cx="4157725" cy="669261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0566" y="2921000"/>
            <a:ext cx="4163150" cy="3028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0565" y="2097088"/>
            <a:ext cx="4163151" cy="669261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91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klei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49E341-BA42-4F5E-9831-5DA35FD95366}" type="datetime1">
              <a:rPr lang="en-GB" smtClean="0"/>
              <a:t>31/01/2021</a:t>
            </a:fld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541169" y="5824603"/>
            <a:ext cx="3296443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564222" y="1366837"/>
            <a:ext cx="3276000" cy="43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5991" y="2097088"/>
            <a:ext cx="5010137" cy="3852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5991" y="1119187"/>
            <a:ext cx="5010137" cy="78090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28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05992" y="6422400"/>
            <a:ext cx="72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6274E19-B06D-4B18-96F2-E589F667CE58}" type="datetime1">
              <a:rPr lang="en-GB" smtClean="0"/>
              <a:t>31/01/2021</a:t>
            </a:fld>
            <a:endParaRPr lang="en-GB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5991" y="2097088"/>
            <a:ext cx="8531622" cy="38528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386001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7" r:id="rId3"/>
    <p:sldLayoutId id="2147483650" r:id="rId4"/>
    <p:sldLayoutId id="2147483651" r:id="rId5"/>
    <p:sldLayoutId id="2147483671" r:id="rId6"/>
    <p:sldLayoutId id="2147483652" r:id="rId7"/>
    <p:sldLayoutId id="2147483653" r:id="rId8"/>
    <p:sldLayoutId id="2147483660" r:id="rId9"/>
    <p:sldLayoutId id="2147483656" r:id="rId10"/>
    <p:sldLayoutId id="2147483674" r:id="rId11"/>
    <p:sldLayoutId id="2147483675" r:id="rId12"/>
    <p:sldLayoutId id="2147483668" r:id="rId13"/>
    <p:sldLayoutId id="2147483669" r:id="rId14"/>
    <p:sldLayoutId id="2147483661" r:id="rId15"/>
    <p:sldLayoutId id="2147483666" r:id="rId16"/>
    <p:sldLayoutId id="2147483679" r:id="rId17"/>
    <p:sldLayoutId id="2147483673" r:id="rId1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685800" rtl="0" eaLnBrk="1" latinLnBrk="0" hangingPunct="1">
        <a:lnSpc>
          <a:spcPct val="95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0975" algn="l" defTabSz="685800" rtl="0" eaLnBrk="1" latinLnBrk="0" hangingPunct="1">
        <a:lnSpc>
          <a:spcPct val="95000"/>
        </a:lnSpc>
        <a:spcBef>
          <a:spcPts val="375"/>
        </a:spcBef>
        <a:buSzPct val="100000"/>
        <a:buFont typeface="Calibri" panose="020F050202020403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685800" rtl="0" eaLnBrk="1" latinLnBrk="0" hangingPunct="1">
        <a:lnSpc>
          <a:spcPct val="95000"/>
        </a:lnSpc>
        <a:spcBef>
          <a:spcPts val="375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6213" algn="l" defTabSz="685800" rtl="0" eaLnBrk="1" latinLnBrk="0" hangingPunct="1">
        <a:lnSpc>
          <a:spcPct val="95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4150" algn="l" defTabSz="685800" rtl="0" eaLnBrk="1" latinLnBrk="0" hangingPunct="1">
        <a:lnSpc>
          <a:spcPct val="95000"/>
        </a:lnSpc>
        <a:spcBef>
          <a:spcPts val="375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3" userDrawn="1">
          <p15:clr>
            <a:srgbClr val="F26B43"/>
          </p15:clr>
        </p15:guide>
        <p15:guide id="4" pos="5567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1196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4224" userDrawn="1">
          <p15:clr>
            <a:srgbClr val="F26B43"/>
          </p15:clr>
        </p15:guide>
        <p15:guide id="10" orient="horz" pos="1321" userDrawn="1">
          <p15:clr>
            <a:srgbClr val="F26B43"/>
          </p15:clr>
        </p15:guide>
        <p15:guide id="11" orient="horz" pos="3748" userDrawn="1">
          <p15:clr>
            <a:srgbClr val="F26B43"/>
          </p15:clr>
        </p15:guide>
        <p15:guide id="12" orient="horz" pos="702" userDrawn="1">
          <p15:clr>
            <a:srgbClr val="F26B43"/>
          </p15:clr>
        </p15:guide>
        <p15:guide id="13" orient="horz" pos="7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homepage.univie.ac.at/markus.gruener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markus.gruener@univie.ac.at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7/0096-1523.18.4.1030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1006/cogp.1998.0681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doi.org/10.1016/j.visres.2011.04.012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doi.org/10.1073/pnas.1104047108" TargetMode="External"/><Relationship Id="rId10" Type="http://schemas.openxmlformats.org/officeDocument/2006/relationships/hyperlink" Target="https://doi.org/10.3758/s13414-018-1562-3" TargetMode="External"/><Relationship Id="rId4" Type="http://schemas.openxmlformats.org/officeDocument/2006/relationships/notesSlide" Target="../notesSlides/notesSlide5.xml"/><Relationship Id="rId9" Type="http://schemas.openxmlformats.org/officeDocument/2006/relationships/hyperlink" Target="https://doi.org/10.1080/003355580082482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05991" y="2887384"/>
            <a:ext cx="4888102" cy="402957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Markus Grüner</a:t>
            </a:r>
            <a:r>
              <a:rPr lang="en-GB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GB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, Florian Goller</a:t>
            </a:r>
            <a:r>
              <a:rPr lang="en-GB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GB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, Ulrich Ansorge</a:t>
            </a:r>
            <a:r>
              <a:rPr lang="en-GB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</a:t>
            </a:r>
            <a:endParaRPr lang="en-GB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05991" y="1870818"/>
            <a:ext cx="8532018" cy="612759"/>
          </a:xfrm>
        </p:spPr>
        <p:txBody>
          <a:bodyPr/>
          <a:lstStyle/>
          <a:p>
            <a:r>
              <a:rPr lang="en-US" dirty="0"/>
              <a:t>The Influence of Learned Versus Instructed Target Features on Attentional Control Settings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31B71F-1519-4FC4-B3D7-F5C49A7AC727}"/>
              </a:ext>
            </a:extLst>
          </p:cNvPr>
          <p:cNvSpPr txBox="1"/>
          <p:nvPr/>
        </p:nvSpPr>
        <p:spPr>
          <a:xfrm>
            <a:off x="305991" y="6092522"/>
            <a:ext cx="5216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 </a:t>
            </a:r>
            <a:r>
              <a:rPr lang="en-GB" sz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University of Vienna, Austria</a:t>
            </a:r>
          </a:p>
          <a:p>
            <a:r>
              <a:rPr lang="en-GB" sz="1200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 </a:t>
            </a:r>
            <a:r>
              <a:rPr lang="en-GB" sz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Austrian Marketing University of Applied Sciences</a:t>
            </a:r>
            <a:endParaRPr lang="en-GB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Grafik 9" descr="Ein Bild, das Person, Mann, draußen, männlich enthält.&#10;&#10;Automatisch generierte Beschreibung">
            <a:extLst>
              <a:ext uri="{FF2B5EF4-FFF2-40B4-BE49-F238E27FC236}">
                <a16:creationId xmlns:a16="http://schemas.microsoft.com/office/drawing/2014/main" id="{12FFCF8F-D4DA-4420-88E8-7E2DFDF07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2" y="3429000"/>
            <a:ext cx="2462134" cy="246213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86564EC-5CB6-4758-AB92-9FC76D034C10}"/>
              </a:ext>
            </a:extLst>
          </p:cNvPr>
          <p:cNvSpPr txBox="1"/>
          <p:nvPr/>
        </p:nvSpPr>
        <p:spPr>
          <a:xfrm>
            <a:off x="2969244" y="4852349"/>
            <a:ext cx="5216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  <a:latin typeface="+mj-lt"/>
                <a:ea typeface="+mj-ea"/>
                <a:cs typeface="+mj-cs"/>
                <a:hlinkClick r:id="rId6"/>
              </a:rPr>
              <a:t>markus.gruener@univie.ac.at</a:t>
            </a:r>
            <a:endParaRPr lang="en-GB" sz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sz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en-GB" sz="1200" dirty="0">
                <a:solidFill>
                  <a:schemeClr val="accent1"/>
                </a:solidFill>
                <a:latin typeface="+mj-lt"/>
                <a:ea typeface="+mj-ea"/>
                <a:cs typeface="+mj-cs"/>
                <a:hlinkClick r:id="rId7"/>
              </a:rPr>
              <a:t>https://homepage.univie.ac.at/markus.gruener/</a:t>
            </a:r>
            <a:endParaRPr lang="en-GB" sz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sz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en-GB" sz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   https://orcid.org/0000-0002-0869-4081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B8E3980-12B5-449D-AE0A-E89928270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20" y="5619251"/>
            <a:ext cx="218456" cy="21845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F559665-DEAB-4697-A270-FE7104293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8"/>
    </mc:Choice>
    <mc:Fallback xmlns="">
      <p:transition spd="slow" advTm="1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EE61D9B-FA44-4C37-823F-88C753B9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2813A7-561E-4CC2-BD17-3FB3C877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CFADE5-E025-4A10-9D17-C94B4A5DED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588668E-4FDF-4458-A5C7-59A8D9485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Instruction</a:t>
            </a:r>
            <a:r>
              <a:rPr lang="de-AT" dirty="0"/>
              <a:t> </a:t>
            </a:r>
            <a:r>
              <a:rPr lang="de-AT" dirty="0" err="1"/>
              <a:t>creates</a:t>
            </a:r>
            <a:r>
              <a:rPr lang="de-AT" dirty="0"/>
              <a:t> </a:t>
            </a:r>
            <a:r>
              <a:rPr lang="de-AT" dirty="0" err="1"/>
              <a:t>knowledge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search</a:t>
            </a:r>
            <a:r>
              <a:rPr lang="de-AT" dirty="0"/>
              <a:t> </a:t>
            </a:r>
            <a:r>
              <a:rPr lang="de-AT" dirty="0" err="1"/>
              <a:t>criterion</a:t>
            </a:r>
            <a:endParaRPr lang="de-AT" dirty="0"/>
          </a:p>
          <a:p>
            <a:pPr lvl="1"/>
            <a:r>
              <a:rPr lang="de-AT" dirty="0" err="1"/>
              <a:t>Influence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highly</a:t>
            </a:r>
            <a:r>
              <a:rPr lang="de-AT" dirty="0"/>
              <a:t> </a:t>
            </a:r>
            <a:r>
              <a:rPr lang="de-AT" dirty="0" err="1"/>
              <a:t>dependent</a:t>
            </a:r>
            <a:r>
              <a:rPr lang="de-AT" dirty="0"/>
              <a:t> on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search</a:t>
            </a:r>
            <a:r>
              <a:rPr lang="de-AT" dirty="0"/>
              <a:t> </a:t>
            </a:r>
            <a:r>
              <a:rPr lang="de-AT" dirty="0" err="1"/>
              <a:t>criterion</a:t>
            </a:r>
            <a:endParaRPr lang="de-AT" dirty="0"/>
          </a:p>
          <a:p>
            <a:pPr lvl="1"/>
            <a:endParaRPr lang="de-AT" dirty="0"/>
          </a:p>
          <a:p>
            <a:r>
              <a:rPr lang="de-AT" dirty="0"/>
              <a:t>Learning </a:t>
            </a:r>
            <a:r>
              <a:rPr lang="de-AT" dirty="0" err="1"/>
              <a:t>influences</a:t>
            </a:r>
            <a:r>
              <a:rPr lang="de-AT" dirty="0"/>
              <a:t> </a:t>
            </a:r>
            <a:r>
              <a:rPr lang="de-AT" dirty="0" err="1"/>
              <a:t>attention</a:t>
            </a:r>
            <a:r>
              <a:rPr lang="de-AT" dirty="0"/>
              <a:t> </a:t>
            </a:r>
            <a:r>
              <a:rPr lang="de-AT" dirty="0" err="1"/>
              <a:t>independent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 </a:t>
            </a:r>
            <a:r>
              <a:rPr lang="de-AT" dirty="0" err="1"/>
              <a:t>search</a:t>
            </a:r>
            <a:r>
              <a:rPr lang="de-AT" dirty="0"/>
              <a:t> </a:t>
            </a:r>
            <a:r>
              <a:rPr lang="de-AT" dirty="0" err="1"/>
              <a:t>criterion</a:t>
            </a:r>
            <a:endParaRPr lang="de-AT" dirty="0"/>
          </a:p>
          <a:p>
            <a:pPr lvl="1"/>
            <a:r>
              <a:rPr lang="de-AT" dirty="0"/>
              <a:t>Learning </a:t>
            </a:r>
            <a:r>
              <a:rPr lang="de-AT" dirty="0" err="1"/>
              <a:t>effects</a:t>
            </a:r>
            <a:r>
              <a:rPr lang="de-AT" dirty="0"/>
              <a:t> do not </a:t>
            </a:r>
            <a:r>
              <a:rPr lang="de-AT" dirty="0" err="1"/>
              <a:t>vanish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search</a:t>
            </a:r>
            <a:r>
              <a:rPr lang="de-AT" dirty="0"/>
              <a:t> </a:t>
            </a:r>
            <a:r>
              <a:rPr lang="de-AT" dirty="0" err="1"/>
              <a:t>criterion</a:t>
            </a:r>
            <a:r>
              <a:rPr lang="de-AT" dirty="0"/>
              <a:t> </a:t>
            </a:r>
            <a:r>
              <a:rPr lang="de-AT" dirty="0" err="1"/>
              <a:t>changes</a:t>
            </a:r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E42CDF8-DC00-462E-A123-6F017B05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aspects</a:t>
            </a:r>
            <a:r>
              <a:rPr lang="de-AT" dirty="0"/>
              <a:t> </a:t>
            </a:r>
            <a:r>
              <a:rPr lang="de-AT" dirty="0" err="1"/>
              <a:t>distinguish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and </a:t>
            </a:r>
            <a:r>
              <a:rPr lang="de-AT" dirty="0" err="1"/>
              <a:t>instruction</a:t>
            </a:r>
            <a:r>
              <a:rPr lang="de-AT" dirty="0"/>
              <a:t>?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412A93D-66CA-4DCE-B412-D65F80B6F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2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2"/>
    </mc:Choice>
    <mc:Fallback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85F273-76A4-4E52-B020-EE4BBD0A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CCE01-DD92-4886-8405-F74D1DF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9BFFC8-3752-481A-8892-E9A1AE8FAA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7689549-F9E2-4872-97A1-B6964279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Combining spatial cueing with a redundant relevant cue task </a:t>
            </a:r>
            <a:r>
              <a:rPr lang="de-AT" sz="1800" dirty="0"/>
              <a:t>(</a:t>
            </a:r>
            <a:r>
              <a:rPr lang="de-AT" sz="1800" dirty="0" err="1"/>
              <a:t>Trabasso</a:t>
            </a:r>
            <a:r>
              <a:rPr lang="de-AT" sz="1800" dirty="0"/>
              <a:t> &amp; Bower, 1968)</a:t>
            </a:r>
          </a:p>
          <a:p>
            <a:endParaRPr lang="de-AT" sz="1800" dirty="0"/>
          </a:p>
          <a:p>
            <a:r>
              <a:rPr lang="de-AT" dirty="0"/>
              <a:t>The </a:t>
            </a:r>
            <a:r>
              <a:rPr lang="de-AT" dirty="0" err="1"/>
              <a:t>target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defined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two</a:t>
            </a:r>
            <a:r>
              <a:rPr lang="de-AT" dirty="0"/>
              <a:t> </a:t>
            </a:r>
            <a:r>
              <a:rPr lang="de-AT" dirty="0" err="1"/>
              <a:t>features</a:t>
            </a:r>
            <a:r>
              <a:rPr lang="de-AT" dirty="0"/>
              <a:t>, </a:t>
            </a:r>
            <a:r>
              <a:rPr lang="de-AT" dirty="0" err="1"/>
              <a:t>color</a:t>
            </a:r>
            <a:r>
              <a:rPr lang="de-AT" dirty="0"/>
              <a:t> and </a:t>
            </a:r>
            <a:r>
              <a:rPr lang="de-AT" dirty="0" err="1"/>
              <a:t>orientation</a:t>
            </a:r>
            <a:endParaRPr lang="de-AT" dirty="0"/>
          </a:p>
          <a:p>
            <a:pPr lvl="1"/>
            <a:r>
              <a:rPr lang="de-AT" dirty="0" err="1"/>
              <a:t>Each</a:t>
            </a:r>
            <a:r>
              <a:rPr lang="de-AT" dirty="0"/>
              <a:t> feature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enough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identify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endParaRPr lang="de-AT" dirty="0"/>
          </a:p>
          <a:p>
            <a:pPr lvl="1"/>
            <a:endParaRPr lang="en-GB" dirty="0"/>
          </a:p>
          <a:p>
            <a:r>
              <a:rPr lang="en-US" dirty="0"/>
              <a:t>23 participants (19 women, 4 men) between 18 and 30 years (</a:t>
            </a:r>
            <a:r>
              <a:rPr lang="en-US" i="1" dirty="0" err="1"/>
              <a:t>Mdn</a:t>
            </a:r>
            <a:r>
              <a:rPr lang="en-US" dirty="0"/>
              <a:t> = 20)</a:t>
            </a:r>
          </a:p>
          <a:p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C37315E-61AB-4454-9409-C6AA2923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Experiment 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16ACFD3-7307-49FF-9FA0-7AA8768B6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9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2"/>
    </mc:Choice>
    <mc:Fallback>
      <p:transition spd="slow" advTm="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D39D074-3F91-41BA-8AC9-2A6007083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09" y="70475"/>
            <a:ext cx="6926484" cy="629154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E48DE1-ED41-46E9-9406-070DDCB370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689F3C-E5D8-4673-880E-931574421B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DDE696-FAA8-4217-8EFE-A31320C1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Design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B910DFC-B891-45A1-8594-88BFB5B9664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7672388" y="1425771"/>
            <a:ext cx="410828" cy="972148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9E723DC9-4A65-4166-BBC1-6C0446AE678F}"/>
              </a:ext>
            </a:extLst>
          </p:cNvPr>
          <p:cNvSpPr txBox="1"/>
          <p:nvPr/>
        </p:nvSpPr>
        <p:spPr>
          <a:xfrm>
            <a:off x="7632032" y="1056439"/>
            <a:ext cx="90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j-lt"/>
              </a:rPr>
              <a:t>Target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76F728-862C-43BF-A109-4A44EB546FC6}"/>
              </a:ext>
            </a:extLst>
          </p:cNvPr>
          <p:cNvSpPr txBox="1"/>
          <p:nvPr/>
        </p:nvSpPr>
        <p:spPr>
          <a:xfrm>
            <a:off x="2141220" y="802017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>
                <a:latin typeface="+mj-lt"/>
              </a:rPr>
              <a:t>Full</a:t>
            </a:r>
            <a:r>
              <a:rPr lang="de-AT" dirty="0">
                <a:latin typeface="+mj-lt"/>
              </a:rPr>
              <a:t>-match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F504BC1-D764-4B8A-A347-A97362ACDE9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390900" y="576265"/>
            <a:ext cx="614363" cy="410418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FACF11EB-5DAE-458D-A64C-71E931D7ED60}"/>
              </a:ext>
            </a:extLst>
          </p:cNvPr>
          <p:cNvSpPr txBox="1"/>
          <p:nvPr/>
        </p:nvSpPr>
        <p:spPr>
          <a:xfrm>
            <a:off x="2051050" y="1573300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Color-match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D0660E5-A5A0-49F3-8F1B-F8205BEB1731}"/>
              </a:ext>
            </a:extLst>
          </p:cNvPr>
          <p:cNvCxnSpPr>
            <a:cxnSpLocks/>
          </p:cNvCxnSpPr>
          <p:nvPr/>
        </p:nvCxnSpPr>
        <p:spPr>
          <a:xfrm>
            <a:off x="3473450" y="1745611"/>
            <a:ext cx="603250" cy="127639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EBA3C40D-ED09-4D5A-9588-B1225819FB3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698081" y="3375660"/>
            <a:ext cx="531019" cy="729422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0818811-8077-4605-952A-B1D6CCAEB923}"/>
              </a:ext>
            </a:extLst>
          </p:cNvPr>
          <p:cNvSpPr txBox="1"/>
          <p:nvPr/>
        </p:nvSpPr>
        <p:spPr>
          <a:xfrm>
            <a:off x="1607027" y="3920416"/>
            <a:ext cx="209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Orientation-match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4AA8C85-90BC-4DF3-8F21-C54C58A0909C}"/>
              </a:ext>
            </a:extLst>
          </p:cNvPr>
          <p:cNvSpPr txBox="1"/>
          <p:nvPr/>
        </p:nvSpPr>
        <p:spPr>
          <a:xfrm>
            <a:off x="2277979" y="4530016"/>
            <a:ext cx="135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Non-match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37707A3-ABC1-4A69-B4BF-BFED0F66DB84}"/>
              </a:ext>
            </a:extLst>
          </p:cNvPr>
          <p:cNvCxnSpPr>
            <a:cxnSpLocks/>
          </p:cNvCxnSpPr>
          <p:nvPr/>
        </p:nvCxnSpPr>
        <p:spPr>
          <a:xfrm flipV="1">
            <a:off x="3577844" y="4600575"/>
            <a:ext cx="629031" cy="114107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52C77DD-C7AE-4506-9105-BC6F4E70C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80"/>
    </mc:Choice>
    <mc:Fallback>
      <p:transition spd="slow" advTm="1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3" x="2811463" y="6521450"/>
          <p14:tracePt t="1528" x="2909888" y="6794500"/>
          <p14:tracePt t="1529" x="2987675" y="6745288"/>
          <p14:tracePt t="1535" x="3121025" y="6662738"/>
          <p14:tracePt t="1551" x="3217863" y="6591300"/>
          <p14:tracePt t="1552" x="3351213" y="6508750"/>
          <p14:tracePt t="1557" x="3554413" y="6402388"/>
          <p14:tracePt t="1573" x="3659188" y="6346825"/>
          <p14:tracePt t="1580" x="3805238" y="6262688"/>
          <p14:tracePt t="1581" x="4008438" y="6165850"/>
          <p14:tracePt t="1595" x="4170363" y="6081713"/>
          <p14:tracePt t="1596" x="4281488" y="6018213"/>
          <p14:tracePt t="1602" x="4464050" y="5948363"/>
          <p14:tracePt t="1619" x="4729163" y="5815013"/>
          <p14:tracePt t="1624" x="4953000" y="5710238"/>
          <p14:tracePt t="1640" x="5303838" y="5576888"/>
          <p14:tracePt t="1647" x="5568950" y="5500688"/>
          <p14:tracePt t="1663" x="5848350" y="5445125"/>
          <p14:tracePt t="1669" x="5995988" y="5416550"/>
          <p14:tracePt t="1686" x="6184900" y="5373688"/>
          <p14:tracePt t="1692" x="6296025" y="5353050"/>
          <p14:tracePt t="1708" x="6435725" y="5318125"/>
          <p14:tracePt t="1714" x="6507163" y="5303838"/>
          <p14:tracePt t="1730" x="6542088" y="5291138"/>
          <p14:tracePt t="1731" x="6569075" y="5283200"/>
          <p14:tracePt t="1737" x="6583363" y="5268913"/>
          <p14:tracePt t="1753" x="6597650" y="5262563"/>
          <p14:tracePt t="1759" x="6604000" y="5256213"/>
          <p14:tracePt t="1774" x="6611938" y="5256213"/>
          <p14:tracePt t="1782" x="6611938" y="5248275"/>
          <p14:tracePt t="1798" x="6611938" y="5241925"/>
          <p14:tracePt t="1805" x="6618288" y="5241925"/>
          <p14:tracePt t="2392" x="6624638" y="5241925"/>
          <p14:tracePt t="2407" x="6638925" y="5241925"/>
          <p14:tracePt t="2408" x="6673850" y="5241925"/>
          <p14:tracePt t="2412" x="6702425" y="5233988"/>
          <p14:tracePt t="2428" x="6751638" y="5233988"/>
          <p14:tracePt t="2428" x="6792913" y="5227638"/>
          <p14:tracePt t="2434" x="6848475" y="5219700"/>
          <p14:tracePt t="2450" x="6884988" y="5219700"/>
          <p14:tracePt t="2451" x="6926263" y="5213350"/>
          <p14:tracePt t="2457" x="6961188" y="5207000"/>
          <p14:tracePt t="2473" x="6996113" y="5199063"/>
          <p14:tracePt t="2474" x="7024688" y="5199063"/>
          <p14:tracePt t="2479" x="7045325" y="5199063"/>
          <p14:tracePt t="2495" x="7059613" y="5199063"/>
          <p14:tracePt t="2496" x="7065963" y="5199063"/>
          <p14:tracePt t="2502" x="7080250" y="5199063"/>
          <p14:tracePt t="2518" x="7094538" y="5199063"/>
          <p14:tracePt t="2519" x="7115175" y="5199063"/>
          <p14:tracePt t="2524" x="7150100" y="5199063"/>
          <p14:tracePt t="2540" x="7226300" y="5199063"/>
          <p14:tracePt t="2547" x="7297738" y="5199063"/>
          <p14:tracePt t="2562" x="7339013" y="5199063"/>
          <p14:tracePt t="2563" x="7394575" y="5199063"/>
          <p14:tracePt t="2569" x="7450138" y="5199063"/>
          <p14:tracePt t="2586" x="7527925" y="5192713"/>
          <p14:tracePt t="2592" x="7556500" y="5192713"/>
          <p14:tracePt t="2608" x="7583488" y="5178425"/>
          <p14:tracePt t="2614" x="7604125" y="5172075"/>
          <p14:tracePt t="2631" x="7618413" y="5164138"/>
          <p14:tracePt t="2637" x="7626350" y="5164138"/>
          <p14:tracePt t="2653" x="7632700" y="5157788"/>
          <p14:tracePt t="3066" x="7632700" y="5149850"/>
          <p14:tracePt t="3080" x="7639050" y="5143500"/>
          <p14:tracePt t="3086" x="7646988" y="5137150"/>
          <p14:tracePt t="3103" x="7646988" y="5122863"/>
          <p14:tracePt t="3109" x="7646988" y="5114925"/>
          <p14:tracePt t="3125" x="7646988" y="5108575"/>
          <p14:tracePt t="3126" x="7646988" y="5102225"/>
          <p14:tracePt t="3147" x="7646988" y="5094288"/>
          <p14:tracePt t="3154" x="7646988" y="5087938"/>
          <p14:tracePt t="3193" x="7646988" y="5080000"/>
          <p14:tracePt t="3238" x="7646988" y="5073650"/>
          <p14:tracePt t="3259" x="7646988" y="5067300"/>
          <p14:tracePt t="3267" x="7646988" y="5059363"/>
          <p14:tracePt t="3283" x="7653338" y="5053013"/>
          <p14:tracePt t="3583" x="7661275" y="5045075"/>
          <p14:tracePt t="3642" x="7667625" y="5045075"/>
          <p14:tracePt t="3672" x="7675563" y="5038725"/>
          <p14:tracePt t="3688" x="7675563" y="5030788"/>
          <p14:tracePt t="3694" x="7681913" y="5030788"/>
          <p14:tracePt t="3711" x="7688263" y="5024438"/>
          <p14:tracePt t="3717" x="7696200" y="5024438"/>
          <p14:tracePt t="3733" x="7696200" y="5018088"/>
          <p14:tracePt t="3740" x="7702550" y="5018088"/>
          <p14:tracePt t="3762" x="7710488" y="5010150"/>
          <p14:tracePt t="3777" x="7710488" y="5003800"/>
          <p14:tracePt t="3785" x="7716838" y="5003800"/>
          <p14:tracePt t="3800" x="7716838" y="4995863"/>
          <p14:tracePt t="3801" x="7723188" y="4995863"/>
          <p14:tracePt t="4009" x="7731125" y="4995863"/>
          <p14:tracePt t="4184" x="7737475" y="4995863"/>
          <p14:tracePt t="4206" x="7745413" y="4995863"/>
          <p14:tracePt t="4212" x="7745413" y="4989513"/>
          <p14:tracePt t="4228" x="7751763" y="4989513"/>
          <p14:tracePt t="4234" x="7751763" y="4983163"/>
          <p14:tracePt t="4249" x="7758113" y="4975225"/>
          <p14:tracePt t="4273" x="7766050" y="4968875"/>
          <p14:tracePt t="4295" x="7780338" y="4960938"/>
          <p14:tracePt t="4302" x="7780338" y="4954588"/>
          <p14:tracePt t="4318" x="7780338" y="4948238"/>
          <p14:tracePt t="4325" x="7786688" y="4948238"/>
          <p14:tracePt t="4341" x="7786688" y="4940300"/>
          <p14:tracePt t="4362" x="7786688" y="4933950"/>
          <p14:tracePt t="4655" x="7780338" y="4933950"/>
          <p14:tracePt t="4656" x="7772400" y="4933950"/>
          <p14:tracePt t="4684" x="7766050" y="4933950"/>
          <p14:tracePt t="4700" x="7758113" y="4933950"/>
          <p14:tracePt t="4707" x="7751763" y="4933950"/>
          <p14:tracePt t="4723" x="7745413" y="4933950"/>
          <p14:tracePt t="4790" x="7751763" y="4933950"/>
          <p14:tracePt t="4813" x="7766050" y="4926013"/>
          <p14:tracePt t="4820" x="7772400" y="4905375"/>
          <p14:tracePt t="4836" x="7793038" y="4870450"/>
          <p14:tracePt t="4843" x="7807325" y="4841875"/>
          <p14:tracePt t="4859" x="7821613" y="4821238"/>
          <p14:tracePt t="4860" x="7827963" y="4779963"/>
          <p14:tracePt t="4865" x="7856538" y="4710113"/>
          <p14:tracePt t="4881" x="7885113" y="4576763"/>
          <p14:tracePt t="4888" x="7899400" y="4486275"/>
          <p14:tracePt t="4906" x="7926388" y="4408488"/>
          <p14:tracePt t="4910" x="7969250" y="4233863"/>
          <p14:tracePt t="4925" x="7989888" y="4170363"/>
          <p14:tracePt t="4933" x="8024813" y="4010025"/>
          <p14:tracePt t="4948" x="8039100" y="3932238"/>
          <p14:tracePt t="4949" x="8053388" y="3862388"/>
          <p14:tracePt t="4955" x="8066088" y="3778250"/>
          <p14:tracePt t="4971" x="8101013" y="3638550"/>
          <p14:tracePt t="4977" x="8115300" y="3568700"/>
          <p14:tracePt t="4993" x="8123238" y="3505200"/>
          <p14:tracePt t="4994" x="8129588" y="3457575"/>
          <p14:tracePt t="5000" x="8143875" y="3387725"/>
          <p14:tracePt t="5016" x="8150225" y="3338513"/>
          <p14:tracePt t="5016" x="8150225" y="3295650"/>
          <p14:tracePt t="5022" x="8150225" y="3254375"/>
          <p14:tracePt t="5039" x="8158163" y="3205163"/>
          <p14:tracePt t="5045" x="8158163" y="3162300"/>
          <p14:tracePt t="5060" x="8164513" y="3121025"/>
          <p14:tracePt t="5067" x="8164513" y="3086100"/>
          <p14:tracePt t="5083" x="8164513" y="3036888"/>
          <p14:tracePt t="5089" x="8164513" y="3009900"/>
          <p14:tracePt t="5105" x="8164513" y="2981325"/>
          <p14:tracePt t="5105" x="8164513" y="2952750"/>
          <p14:tracePt t="5112" x="8164513" y="2911475"/>
          <p14:tracePt t="5128" x="8164513" y="2882900"/>
          <p14:tracePt t="5128" x="8158163" y="2855913"/>
          <p14:tracePt t="5134" x="8143875" y="2833688"/>
          <p14:tracePt t="5150" x="8135938" y="2819400"/>
          <p14:tracePt t="5151" x="8135938" y="2813050"/>
          <p14:tracePt t="5157" x="8129588" y="2798763"/>
          <p14:tracePt t="5172" x="8123238" y="2792413"/>
          <p14:tracePt t="5179" x="8108950" y="2784475"/>
          <p14:tracePt t="5195" x="8108950" y="2778125"/>
          <p14:tracePt t="5195" x="8101013" y="2763838"/>
          <p14:tracePt t="5202" x="8088313" y="2749550"/>
          <p14:tracePt t="5218" x="8074025" y="2722563"/>
          <p14:tracePt t="5225" x="8074025" y="2714625"/>
          <p14:tracePt t="5240" x="8066088" y="2701925"/>
          <p14:tracePt t="5247" x="8059738" y="2693988"/>
          <p14:tracePt t="5263" x="8053388" y="2687638"/>
          <p14:tracePt t="5269" x="8045450" y="2679700"/>
          <p14:tracePt t="5285" x="8031163" y="2673350"/>
          <p14:tracePt t="5292" x="8016875" y="2667000"/>
          <p14:tracePt t="5308" x="8010525" y="2667000"/>
          <p14:tracePt t="5309" x="8004175" y="2667000"/>
          <p14:tracePt t="5314" x="7996238" y="2667000"/>
          <p14:tracePt t="5330" x="7981950" y="2667000"/>
          <p14:tracePt t="5353" x="7975600" y="2659063"/>
          <p14:tracePt t="5353" x="7969250" y="2659063"/>
          <p14:tracePt t="5359" x="7961313" y="2659063"/>
          <p14:tracePt t="5376" x="7947025" y="2659063"/>
          <p14:tracePt t="5382" x="7940675" y="2659063"/>
          <p14:tracePt t="5398" x="7934325" y="2659063"/>
          <p14:tracePt t="5405" x="7926388" y="2659063"/>
          <p14:tracePt t="5420" x="7920038" y="2659063"/>
          <p14:tracePt t="5427" x="7912100" y="2659063"/>
          <p14:tracePt t="5443" x="7905750" y="2659063"/>
          <p14:tracePt t="5449" x="7891463" y="2659063"/>
          <p14:tracePt t="5465" x="7885113" y="2659063"/>
          <p14:tracePt t="5487" x="7877175" y="2659063"/>
          <p14:tracePt t="5510" x="7870825" y="2652713"/>
          <p14:tracePt t="5517" x="7864475" y="2652713"/>
          <p14:tracePt t="5533" x="7856538" y="2644775"/>
          <p14:tracePt t="5850" x="7850188" y="2638425"/>
          <p14:tracePt t="5869" x="7856538" y="2638425"/>
          <p14:tracePt t="5878" x="7864475" y="2638425"/>
          <p14:tracePt t="5879" x="7877175" y="2638425"/>
          <p14:tracePt t="5905" x="7885113" y="2638425"/>
          <p14:tracePt t="5959" x="7891463" y="2638425"/>
          <p14:tracePt t="6013" x="7891463" y="2644775"/>
          <p14:tracePt t="6028" x="7891463" y="2659063"/>
          <p14:tracePt t="6050" x="7891463" y="2667000"/>
          <p14:tracePt t="6351" x="7891463" y="2679700"/>
          <p14:tracePt t="6367" x="7891463" y="2693988"/>
          <p14:tracePt t="6373" x="7891463" y="2714625"/>
          <p14:tracePt t="6388" x="7899400" y="2736850"/>
          <p14:tracePt t="6389" x="7899400" y="2763838"/>
          <p14:tracePt t="6394" x="7905750" y="2806700"/>
          <p14:tracePt t="6411" x="7912100" y="2897188"/>
          <p14:tracePt t="6417" x="7912100" y="2973388"/>
          <p14:tracePt t="6433" x="7912100" y="3135313"/>
          <p14:tracePt t="6439" x="7934325" y="3275013"/>
          <p14:tracePt t="6456" x="7954963" y="3505200"/>
          <p14:tracePt t="6462" x="7969250" y="3730625"/>
          <p14:tracePt t="6478" x="7989888" y="4086225"/>
          <p14:tracePt t="6485" x="8010525" y="4338638"/>
          <p14:tracePt t="6500" x="8016875" y="4541838"/>
          <p14:tracePt t="6507" x="8016875" y="4652963"/>
          <p14:tracePt t="6523" x="8016875" y="4737100"/>
          <p14:tracePt t="6529" x="8016875" y="4759325"/>
          <p14:tracePt t="6545" x="8016875" y="4772025"/>
          <p14:tracePt t="6552" x="8016875" y="4779963"/>
          <p14:tracePt t="6567" x="8010525" y="4779963"/>
          <p14:tracePt t="6619" x="8004175" y="4786313"/>
          <p14:tracePt t="6659" x="7996238" y="4794250"/>
          <p14:tracePt t="6928" x="7996238" y="4779963"/>
          <p14:tracePt t="6934" x="7996238" y="4772025"/>
          <p14:tracePt t="6950" x="7996238" y="4765675"/>
          <p14:tracePt t="6951" x="8004175" y="4765675"/>
          <p14:tracePt t="6957" x="8010525" y="4759325"/>
          <p14:tracePt t="6972" x="8010525" y="4751388"/>
          <p14:tracePt t="6979" x="8010525" y="4745038"/>
          <p14:tracePt t="6995" x="8010525" y="4737100"/>
          <p14:tracePt t="7002" x="8010525" y="4730750"/>
          <p14:tracePt t="7018" x="8016875" y="4724400"/>
          <p14:tracePt t="7024" x="8016875" y="4716463"/>
          <p14:tracePt t="7040" x="8016875" y="4710113"/>
          <p14:tracePt t="7047" x="8016875" y="4702175"/>
          <p14:tracePt t="7063" x="8016875" y="4695825"/>
          <p14:tracePt t="7069" x="8016875" y="4687888"/>
          <p14:tracePt t="7085" x="8016875" y="4675188"/>
          <p14:tracePt t="7092" x="8016875" y="4667250"/>
          <p14:tracePt t="7108" x="8016875" y="4646613"/>
          <p14:tracePt t="7114" x="8016875" y="4640263"/>
          <p14:tracePt t="7130" x="8016875" y="4625975"/>
          <p14:tracePt t="7137" x="8016875" y="4611688"/>
          <p14:tracePt t="7152" x="8024813" y="4605338"/>
          <p14:tracePt t="7153" x="8024813" y="4591050"/>
          <p14:tracePt t="7160" x="8039100" y="4570413"/>
          <p14:tracePt t="7176" x="8039100" y="4541838"/>
          <p14:tracePt t="7182" x="8039100" y="4521200"/>
          <p14:tracePt t="7198" x="8039100" y="4486275"/>
          <p14:tracePt t="7204" x="8039100" y="4443413"/>
          <p14:tracePt t="7220" x="8039100" y="4367213"/>
          <p14:tracePt t="7227" x="8039100" y="4297363"/>
          <p14:tracePt t="7243" x="8039100" y="4262438"/>
          <p14:tracePt t="7244" x="8031163" y="4219575"/>
          <p14:tracePt t="7249" x="8016875" y="4156075"/>
          <p14:tracePt t="7265" x="8010525" y="4100513"/>
          <p14:tracePt t="7266" x="8004175" y="4038600"/>
          <p14:tracePt t="7272" x="7989888" y="3975100"/>
          <p14:tracePt t="7288" x="7989888" y="3925888"/>
          <p14:tracePt t="7288" x="7989888" y="3876675"/>
          <p14:tracePt t="7294" x="7981950" y="3806825"/>
          <p14:tracePt t="7311" x="7981950" y="3702050"/>
          <p14:tracePt t="7317" x="7975600" y="3638550"/>
          <p14:tracePt t="7333" x="7961313" y="3568700"/>
          <p14:tracePt t="7333" x="7947025" y="3498850"/>
          <p14:tracePt t="7355" x="7940675" y="3429000"/>
          <p14:tracePt t="7356" x="7934325" y="3330575"/>
          <p14:tracePt t="7362" x="7934325" y="3246438"/>
          <p14:tracePt t="7378" x="7934325" y="3190875"/>
          <p14:tracePt t="7384" x="7934325" y="3135313"/>
          <p14:tracePt t="7400" x="7934325" y="3106738"/>
          <p14:tracePt t="7401" x="7934325" y="3079750"/>
          <p14:tracePt t="7406" x="7947025" y="3030538"/>
          <p14:tracePt t="7423" x="7969250" y="2967038"/>
          <p14:tracePt t="7429" x="7981950" y="2917825"/>
          <p14:tracePt t="7445" x="7981950" y="2862263"/>
          <p14:tracePt t="7452" x="7989888" y="2833688"/>
          <p14:tracePt t="7468" x="7989888" y="2819400"/>
          <p14:tracePt t="7468" x="7989888" y="2806700"/>
          <p14:tracePt t="7475" x="7989888" y="2784475"/>
          <p14:tracePt t="7490" x="7989888" y="2749550"/>
          <p14:tracePt t="7497" x="7989888" y="2722563"/>
          <p14:tracePt t="7512" x="7989888" y="2701925"/>
          <p14:tracePt t="7513" x="7989888" y="2673350"/>
          <p14:tracePt t="7519" x="7989888" y="2630488"/>
          <p14:tracePt t="7535" x="7989888" y="2595563"/>
          <p14:tracePt t="7536" x="7989888" y="2574925"/>
          <p14:tracePt t="7542" x="7989888" y="2540000"/>
          <p14:tracePt t="7557" x="7989888" y="2490788"/>
          <p14:tracePt t="7564" x="7981950" y="2463800"/>
          <p14:tracePt t="7580" x="7975600" y="2455863"/>
          <p14:tracePt t="7587" x="7969250" y="2441575"/>
          <p14:tracePt t="7603" x="7969250" y="2435225"/>
          <p14:tracePt t="7603" x="7961313" y="2428875"/>
          <p14:tracePt t="7610" x="7961313" y="2420938"/>
          <p14:tracePt t="7740" x="7954963" y="2420938"/>
          <p14:tracePt t="7742" x="7947025" y="2420938"/>
          <p14:tracePt t="7761" x="7940675" y="2428875"/>
          <p14:tracePt t="7762" x="7940675" y="2441575"/>
          <p14:tracePt t="7767" x="7934325" y="2455863"/>
          <p14:tracePt t="7783" x="7934325" y="2476500"/>
          <p14:tracePt t="7790" x="7934325" y="2484438"/>
          <p14:tracePt t="7806" x="7926388" y="2484438"/>
          <p14:tracePt t="7807" x="7926388" y="2490788"/>
          <p14:tracePt t="7812" x="7926388" y="2498725"/>
          <p14:tracePt t="7828" x="7926388" y="2505075"/>
          <p14:tracePt t="8301" x="7926388" y="2513013"/>
          <p14:tracePt t="8302" x="7926388" y="2519363"/>
          <p14:tracePt t="8308" x="7926388" y="2525713"/>
          <p14:tracePt t="8324" x="7926388" y="2533650"/>
          <p14:tracePt t="8330" x="7926388" y="2547938"/>
          <p14:tracePt t="8346" x="7926388" y="2554288"/>
          <p14:tracePt t="8352" x="7934325" y="2554288"/>
          <p14:tracePt t="8368" x="7934325" y="2560638"/>
          <p14:tracePt t="8413" x="7920038" y="2560638"/>
          <p14:tracePt t="8420" x="7912100" y="2560638"/>
          <p14:tracePt t="9136" x="7899400" y="2560638"/>
          <p14:tracePt t="9156" x="7891463" y="2560638"/>
          <p14:tracePt t="9158" x="7885113" y="2560638"/>
          <p14:tracePt t="9163" x="7877175" y="2560638"/>
          <p14:tracePt t="9179" x="7870825" y="2560638"/>
          <p14:tracePt t="9184" x="7864475" y="2560638"/>
          <p14:tracePt t="9200" x="7856538" y="2560638"/>
          <p14:tracePt t="9207" x="7842250" y="2560638"/>
          <p14:tracePt t="9228" x="7827963" y="2560638"/>
          <p14:tracePt t="9235" x="7815263" y="2554288"/>
          <p14:tracePt t="9246" x="7815263" y="2540000"/>
          <p14:tracePt t="9246" x="7807325" y="2533650"/>
          <p14:tracePt t="9252" x="7800975" y="2513013"/>
          <p14:tracePt t="9268" x="7793038" y="2490788"/>
          <p14:tracePt t="9275" x="7793038" y="2470150"/>
          <p14:tracePt t="9290" x="7786688" y="2455863"/>
          <p14:tracePt t="9291" x="7780338" y="2428875"/>
          <p14:tracePt t="9297" x="7772400" y="2406650"/>
          <p14:tracePt t="9313" x="7751763" y="2371725"/>
          <p14:tracePt t="9319" x="7751763" y="2336800"/>
          <p14:tracePt t="9335" x="7737475" y="2324100"/>
          <p14:tracePt t="9336" x="7723188" y="2301875"/>
          <p14:tracePt t="9342" x="7716838" y="2274888"/>
          <p14:tracePt t="9358" x="7681913" y="2239963"/>
          <p14:tracePt t="9364" x="7646988" y="2211388"/>
          <p14:tracePt t="9380" x="7591425" y="2176463"/>
          <p14:tracePt t="9403" x="7499350" y="2120900"/>
          <p14:tracePt t="9403" x="7464425" y="2092325"/>
          <p14:tracePt t="9409" x="7423150" y="2043113"/>
          <p14:tracePt t="9425" x="7373938" y="1993900"/>
          <p14:tracePt t="9432" x="7324725" y="1938338"/>
          <p14:tracePt t="9448" x="7234238" y="1839913"/>
          <p14:tracePt t="9454" x="7191375" y="1778000"/>
          <p14:tracePt t="9470" x="7156450" y="1728788"/>
          <p14:tracePt t="9471" x="7108825" y="1685925"/>
          <p14:tracePt t="9477" x="7059613" y="1630363"/>
          <p14:tracePt t="9493" x="6989763" y="1574800"/>
          <p14:tracePt t="9499" x="6946900" y="1546225"/>
          <p14:tracePt t="9515" x="6926263" y="1539875"/>
          <p14:tracePt t="9515" x="6911975" y="1519238"/>
          <p14:tracePt t="9522" x="6884988" y="1511300"/>
          <p14:tracePt t="9538" x="6862763" y="1497013"/>
          <p14:tracePt t="9545" x="6848475" y="1490663"/>
          <p14:tracePt t="9560" x="6827838" y="1462088"/>
          <p14:tracePt t="9567" x="6800850" y="1427163"/>
          <p14:tracePt t="9583" x="6772275" y="1406525"/>
          <p14:tracePt t="9583" x="6731000" y="1377950"/>
          <p14:tracePt t="9589" x="6661150" y="1330325"/>
          <p14:tracePt t="9605" x="6542088" y="1252538"/>
          <p14:tracePt t="9612" x="6464300" y="1211263"/>
          <p14:tracePt t="9628" x="6359525" y="1133475"/>
          <p14:tracePt t="9634" x="6296025" y="1092200"/>
          <p14:tracePt t="9650" x="6246813" y="1057275"/>
          <p14:tracePt t="9651" x="6205538" y="1014413"/>
          <p14:tracePt t="9657" x="6142038" y="973138"/>
          <p14:tracePt t="9673" x="6051550" y="909638"/>
          <p14:tracePt t="9679" x="5981700" y="874713"/>
          <p14:tracePt t="9696" x="5926138" y="846138"/>
          <p14:tracePt t="9696" x="5870575" y="811213"/>
          <p14:tracePt t="9702" x="5792788" y="769938"/>
          <p14:tracePt t="9718" x="5688013" y="700088"/>
          <p14:tracePt t="9725" x="5610225" y="657225"/>
          <p14:tracePt t="9740" x="5554663" y="636588"/>
          <p14:tracePt t="9742" x="5484813" y="615950"/>
          <p14:tracePt t="9747" x="5408613" y="581025"/>
          <p14:tracePt t="9763" x="5345113" y="566738"/>
          <p14:tracePt t="9763" x="5281613" y="552450"/>
          <p14:tracePt t="9769" x="5219700" y="538163"/>
          <p14:tracePt t="9785" x="5170488" y="525463"/>
          <p14:tracePt t="9786" x="5127625" y="517525"/>
          <p14:tracePt t="9792" x="5072063" y="511175"/>
          <p14:tracePt t="9808" x="5022850" y="503238"/>
          <p14:tracePt t="9814" x="5002213" y="503238"/>
          <p14:tracePt t="9830" x="4987925" y="496888"/>
          <p14:tracePt t="9837" x="4981575" y="496888"/>
          <p14:tracePt t="10193" x="4987925" y="511175"/>
          <p14:tracePt t="10198" x="5002213" y="517525"/>
          <p14:tracePt t="10214" x="5030788" y="546100"/>
          <p14:tracePt t="10220" x="5051425" y="552450"/>
          <p14:tracePt t="10236" x="5072063" y="566738"/>
          <p14:tracePt t="10236" x="5086350" y="581025"/>
          <p14:tracePt t="10243" x="5127625" y="615950"/>
          <p14:tracePt t="10258" x="5156200" y="650875"/>
          <p14:tracePt t="10259" x="5205413" y="692150"/>
          <p14:tracePt t="10264" x="5268913" y="762000"/>
          <p14:tracePt t="10280" x="5345113" y="874713"/>
          <p14:tracePt t="10287" x="5394325" y="958850"/>
          <p14:tracePt t="10303" x="5435600" y="1069975"/>
          <p14:tracePt t="10309" x="5443538" y="1147763"/>
          <p14:tracePt t="10326" x="5449888" y="1246188"/>
          <p14:tracePt t="10332" x="5449888" y="1308100"/>
          <p14:tracePt t="10348" x="5449888" y="1412875"/>
          <p14:tracePt t="10354" x="5449888" y="1476375"/>
          <p14:tracePt t="10370" x="5449888" y="1581150"/>
          <p14:tracePt t="10377" x="5449888" y="1638300"/>
          <p14:tracePt t="10393" x="5449888" y="1714500"/>
          <p14:tracePt t="10399" x="5435600" y="1728788"/>
          <p14:tracePt t="10415" x="5435600" y="1743075"/>
          <p14:tracePt t="10416" x="5429250" y="1755775"/>
          <p14:tracePt t="10422" x="5421313" y="1755775"/>
          <p14:tracePt t="10437" x="5421313" y="1763713"/>
          <p14:tracePt t="10576" x="5421313" y="1743075"/>
          <p14:tracePt t="10579" x="5421313" y="1728788"/>
          <p14:tracePt t="10596" x="5443538" y="1693863"/>
          <p14:tracePt t="10602" x="5470525" y="1665288"/>
          <p14:tracePt t="10618" x="5484813" y="1638300"/>
          <p14:tracePt t="10618" x="5519738" y="1616075"/>
          <p14:tracePt t="10625" x="5562600" y="1581150"/>
          <p14:tracePt t="10640" x="5603875" y="1546225"/>
          <p14:tracePt t="10647" x="5624513" y="1519238"/>
          <p14:tracePt t="10663" x="5632450" y="1511300"/>
          <p14:tracePt t="10664" x="5638800" y="1504950"/>
          <p14:tracePt t="10669" x="5645150" y="1497013"/>
          <p14:tracePt t="10684" x="5653088" y="1490663"/>
          <p14:tracePt t="10693" x="5653088" y="1476375"/>
          <p14:tracePt t="10708" x="5653088" y="1470025"/>
          <p14:tracePt t="10730" x="5653088" y="1462088"/>
          <p14:tracePt t="10737" x="5653088" y="1455738"/>
          <p14:tracePt t="10753" x="5653088" y="1447800"/>
          <p14:tracePt t="10775" x="5653088" y="1420813"/>
          <p14:tracePt t="10782" x="5653088" y="1400175"/>
          <p14:tracePt t="10797" x="5659438" y="1371600"/>
          <p14:tracePt t="10804" x="5659438" y="1365250"/>
          <p14:tracePt t="11071" x="5653088" y="1365250"/>
          <p14:tracePt t="11075" x="5632450" y="1365250"/>
          <p14:tracePt t="11090" x="5603875" y="1365250"/>
          <p14:tracePt t="11091" x="5568950" y="1365250"/>
          <p14:tracePt t="11097" x="5513388" y="1365250"/>
          <p14:tracePt t="11113" x="5470525" y="1365250"/>
          <p14:tracePt t="11113" x="5435600" y="1365250"/>
          <p14:tracePt t="11119" x="5386388" y="1371600"/>
          <p14:tracePt t="11135" x="5324475" y="1371600"/>
          <p14:tracePt t="11143" x="5289550" y="1365250"/>
          <p14:tracePt t="11158" x="5260975" y="1350963"/>
          <p14:tracePt t="11158" x="5219700" y="1336675"/>
          <p14:tracePt t="11164" x="5170488" y="1322388"/>
          <p14:tracePt t="11181" x="5086350" y="1281113"/>
          <p14:tracePt t="11187" x="5037138" y="1258888"/>
          <p14:tracePt t="11203" x="4946650" y="1203325"/>
          <p14:tracePt t="11210" x="4891088" y="1168400"/>
          <p14:tracePt t="11225" x="4862513" y="1141413"/>
          <p14:tracePt t="11226" x="4819650" y="1112838"/>
          <p14:tracePt t="11232" x="4778375" y="1077913"/>
          <p14:tracePt t="11247" x="4729163" y="1035050"/>
          <p14:tracePt t="11254" x="4702175" y="1014413"/>
          <p14:tracePt t="11270" x="4665663" y="993775"/>
          <p14:tracePt t="11270" x="4638675" y="987425"/>
          <p14:tracePt t="11276" x="4603750" y="979488"/>
          <p14:tracePt t="11293" x="4560888" y="952500"/>
          <p14:tracePt t="11299" x="4533900" y="944563"/>
          <p14:tracePt t="11315" x="4513263" y="915988"/>
          <p14:tracePt t="11322" x="4484688" y="895350"/>
          <p14:tracePt t="11338" x="4470400" y="889000"/>
          <p14:tracePt t="11338" x="4464050" y="874713"/>
          <p14:tracePt t="11344" x="4441825" y="854075"/>
          <p14:tracePt t="11360" x="4429125" y="833438"/>
          <p14:tracePt t="11367" x="4421188" y="811213"/>
          <p14:tracePt t="11383" x="4414838" y="804863"/>
          <p14:tracePt t="11383" x="4406900" y="798513"/>
          <p14:tracePt t="11389" x="4406900" y="784225"/>
          <p14:tracePt t="11406" x="4400550" y="769938"/>
          <p14:tracePt t="11406" x="4394200" y="769938"/>
          <p14:tracePt t="11412" x="4394200" y="755650"/>
          <p14:tracePt t="11427" x="4386263" y="735013"/>
          <p14:tracePt t="11434" x="4379913" y="727075"/>
          <p14:tracePt t="11450" x="4379913" y="720725"/>
          <p14:tracePt t="11451" x="4379913" y="714375"/>
          <p14:tracePt t="11457" x="4379913" y="706438"/>
          <p14:tracePt t="11473" x="4379913" y="692150"/>
          <p14:tracePt t="11480" x="4379913" y="685800"/>
          <p14:tracePt t="11495" x="4379913" y="671513"/>
          <p14:tracePt t="11502" x="4379913" y="650875"/>
          <p14:tracePt t="11518" x="4379913" y="644525"/>
          <p14:tracePt t="11518" x="4379913" y="636588"/>
          <p14:tracePt t="11524" x="4379913" y="622300"/>
          <p14:tracePt t="11540" x="4379913" y="609600"/>
          <p14:tracePt t="11540" x="4379913" y="595313"/>
          <p14:tracePt t="11547" x="4379913" y="587375"/>
          <p14:tracePt t="11563" x="4379913" y="566738"/>
          <p14:tracePt t="11569" x="4379913" y="560388"/>
          <p14:tracePt t="11585" x="4379913" y="552450"/>
          <p14:tracePt t="11586" x="4379913" y="546100"/>
          <p14:tracePt t="11607" x="4379913" y="538163"/>
          <p14:tracePt t="12359" x="4379913" y="546100"/>
          <p14:tracePt t="12373" x="4386263" y="573088"/>
          <p14:tracePt t="12380" x="4386263" y="587375"/>
          <p14:tracePt t="12395" x="4386263" y="630238"/>
          <p14:tracePt t="12402" x="4386263" y="657225"/>
          <p14:tracePt t="12418" x="4386263" y="679450"/>
          <p14:tracePt t="12418" x="4386263" y="706438"/>
          <p14:tracePt t="12424" x="4386263" y="749300"/>
          <p14:tracePt t="12440" x="4386263" y="776288"/>
          <p14:tracePt t="12441" x="4386263" y="804863"/>
          <p14:tracePt t="12447" x="4386263" y="839788"/>
          <p14:tracePt t="12463" x="4394200" y="881063"/>
          <p14:tracePt t="12464" x="4394200" y="930275"/>
          <p14:tracePt t="12469" x="4394200" y="1000125"/>
          <p14:tracePt t="12485" x="4421188" y="1104900"/>
          <p14:tracePt t="12492" x="4449763" y="1182688"/>
          <p14:tracePt t="12507" x="4498975" y="1301750"/>
          <p14:tracePt t="12515" x="4533900" y="1377950"/>
          <p14:tracePt t="12531" x="4548188" y="1412875"/>
          <p14:tracePt t="12531" x="4554538" y="1462088"/>
          <p14:tracePt t="12537" x="4575175" y="1511300"/>
          <p14:tracePt t="12552" x="4603750" y="1595438"/>
          <p14:tracePt t="12560" x="4618038" y="1644650"/>
          <p14:tracePt t="12575" x="4630738" y="1679575"/>
          <p14:tracePt t="12576" x="4645025" y="1708150"/>
          <p14:tracePt t="12582" x="4659313" y="1743075"/>
          <p14:tracePt t="12599" x="4665663" y="1798638"/>
          <p14:tracePt t="12605" x="4665663" y="1827213"/>
          <p14:tracePt t="12620" x="4673600" y="1868488"/>
          <p14:tracePt t="12627" x="4679950" y="1897063"/>
          <p14:tracePt t="12643" x="4679950" y="1909763"/>
          <p14:tracePt t="12643" x="4679950" y="1924050"/>
          <p14:tracePt t="12649" x="4687888" y="1944688"/>
          <p14:tracePt t="12665" x="4687888" y="1952625"/>
          <p14:tracePt t="12672" x="4687888" y="1958975"/>
          <p14:tracePt t="12687" x="4687888" y="1966913"/>
          <p14:tracePt t="12710" x="4687888" y="1973263"/>
          <p14:tracePt t="12733" x="4679950" y="1981200"/>
          <p14:tracePt t="12739" x="4673600" y="1993900"/>
          <p14:tracePt t="12755" x="4659313" y="1993900"/>
          <p14:tracePt t="12756" x="4652963" y="1993900"/>
          <p14:tracePt t="12762" x="4645025" y="2001838"/>
          <p14:tracePt t="12778" x="4603750" y="2016125"/>
          <p14:tracePt t="12784" x="4589463" y="2016125"/>
          <p14:tracePt t="12800" x="4568825" y="2016125"/>
          <p14:tracePt t="12801" x="4554538" y="2016125"/>
          <p14:tracePt t="12807" x="4540250" y="2016125"/>
          <p14:tracePt t="12822" x="4525963" y="2016125"/>
          <p14:tracePt t="12831" x="4513263" y="2016125"/>
          <p14:tracePt t="12845" x="4498975" y="2016125"/>
          <p14:tracePt t="13484" x="4505325" y="2016125"/>
          <p14:tracePt t="13499" x="4533900" y="2051050"/>
          <p14:tracePt t="13505" x="4560888" y="2085975"/>
          <p14:tracePt t="13520" x="4583113" y="2112963"/>
          <p14:tracePt t="13521" x="4595813" y="2141538"/>
          <p14:tracePt t="13527" x="4603750" y="2162175"/>
          <p14:tracePt t="13543" x="4618038" y="2176463"/>
          <p14:tracePt t="13543" x="4624388" y="2197100"/>
          <p14:tracePt t="13550" x="4630738" y="2232025"/>
          <p14:tracePt t="13566" x="4645025" y="2274888"/>
          <p14:tracePt t="13572" x="4652963" y="2316163"/>
          <p14:tracePt t="13588" x="4652963" y="2344738"/>
          <p14:tracePt t="13588" x="4652963" y="2379663"/>
          <p14:tracePt t="13595" x="4659313" y="2420938"/>
          <p14:tracePt t="13610" x="4673600" y="2490788"/>
          <p14:tracePt t="13617" x="4679950" y="2540000"/>
          <p14:tracePt t="13633" x="4679950" y="2574925"/>
          <p14:tracePt t="13633" x="4679950" y="2617788"/>
          <p14:tracePt t="13639" x="4679950" y="2659063"/>
          <p14:tracePt t="13655" x="4679950" y="2679700"/>
          <p14:tracePt t="13655" x="4679950" y="2708275"/>
          <p14:tracePt t="13662" x="4679950" y="2757488"/>
          <p14:tracePt t="13678" x="4679950" y="2813050"/>
          <p14:tracePt t="13684" x="4679950" y="2855913"/>
          <p14:tracePt t="13700" x="4679950" y="2897188"/>
          <p14:tracePt t="13707" x="4679950" y="2917825"/>
          <p14:tracePt t="13723" x="4679950" y="2938463"/>
          <p14:tracePt t="13729" x="4679950" y="2960688"/>
          <p14:tracePt t="13745" x="4665663" y="2973388"/>
          <p14:tracePt t="13752" x="4659313" y="2987675"/>
          <p14:tracePt t="13768" x="4652963" y="2995613"/>
          <p14:tracePt t="13768" x="4638675" y="3009900"/>
          <p14:tracePt t="13774" x="4624388" y="3016250"/>
          <p14:tracePt t="13790" x="4610100" y="3030538"/>
          <p14:tracePt t="13797" x="4603750" y="3036888"/>
          <p14:tracePt t="13812" x="4595813" y="3051175"/>
          <p14:tracePt t="13820" x="4589463" y="3051175"/>
          <p14:tracePt t="13821" x="4583113" y="3065463"/>
          <p14:tracePt t="13835" x="4568825" y="3071813"/>
          <p14:tracePt t="13836" x="4568825" y="3079750"/>
          <p14:tracePt t="13842" x="4560888" y="3086100"/>
          <p14:tracePt t="13858" x="4554538" y="3092450"/>
          <p14:tracePt t="13858" x="4554538" y="3106738"/>
          <p14:tracePt t="13864" x="4554538" y="3114675"/>
          <p14:tracePt t="13880" x="4554538" y="3135313"/>
          <p14:tracePt t="13887" x="4554538" y="3155950"/>
          <p14:tracePt t="13903" x="4554538" y="3170238"/>
          <p14:tracePt t="13909" x="4554538" y="3176588"/>
          <p14:tracePt t="13925" x="4554538" y="3184525"/>
          <p14:tracePt t="13925" x="4554538" y="3190875"/>
          <p14:tracePt t="14220" x="4554538" y="3184525"/>
          <p14:tracePt t="14270" x="4560888" y="3184525"/>
          <p14:tracePt t="14285" x="4560888" y="3176588"/>
          <p14:tracePt t="14292" x="4568825" y="3176588"/>
          <p14:tracePt t="14307" x="4568825" y="3170238"/>
          <p14:tracePt t="14474" x="4575175" y="3170238"/>
          <p14:tracePt t="14490" x="4589463" y="3155950"/>
          <p14:tracePt t="14496" x="4595813" y="3155950"/>
          <p14:tracePt t="14510" x="4610100" y="3155950"/>
          <p14:tracePt t="14511" x="4618038" y="3155950"/>
          <p14:tracePt t="14517" x="4638675" y="3155950"/>
          <p14:tracePt t="14533" x="4645025" y="3155950"/>
          <p14:tracePt t="14539" x="4652963" y="3155950"/>
          <p14:tracePt t="14555" x="4659313" y="3155950"/>
          <p14:tracePt t="14577" x="4665663" y="3155950"/>
          <p14:tracePt t="14600" x="4679950" y="3162300"/>
          <p14:tracePt t="14607" x="4687888" y="3184525"/>
          <p14:tracePt t="14623" x="4694238" y="3205163"/>
          <p14:tracePt t="14623" x="4694238" y="3219450"/>
          <p14:tracePt t="14629" x="4702175" y="3246438"/>
          <p14:tracePt t="14646" x="4702175" y="3295650"/>
          <p14:tracePt t="14652" x="4702175" y="3324225"/>
          <p14:tracePt t="14667" x="4702175" y="3365500"/>
          <p14:tracePt t="14674" x="4702175" y="3408363"/>
          <p14:tracePt t="14690" x="4702175" y="3435350"/>
          <p14:tracePt t="14691" x="4702175" y="3478213"/>
          <p14:tracePt t="14696" x="4702175" y="3533775"/>
          <p14:tracePt t="14720" x="4702175" y="3568700"/>
          <p14:tracePt t="14721" x="4702175" y="3638550"/>
          <p14:tracePt t="14735" x="4702175" y="3722688"/>
          <p14:tracePt t="14736" x="4702175" y="3743325"/>
          <p14:tracePt t="14742" x="4702175" y="3792538"/>
          <p14:tracePt t="14757" x="4702175" y="3884613"/>
          <p14:tracePt t="14764" x="4702175" y="3940175"/>
          <p14:tracePt t="14780" x="4702175" y="3981450"/>
          <p14:tracePt t="14780" x="4702175" y="4016375"/>
          <p14:tracePt t="14787" x="4702175" y="4059238"/>
          <p14:tracePt t="14802" x="4702175" y="4079875"/>
          <p14:tracePt t="14810" x="4708525" y="4121150"/>
          <p14:tracePt t="14825" x="4714875" y="4135438"/>
          <p14:tracePt t="14825" x="4714875" y="4143375"/>
          <p14:tracePt t="14832" x="4714875" y="4164013"/>
          <p14:tracePt t="14848" x="4722813" y="4184650"/>
          <p14:tracePt t="14854" x="4729163" y="4198938"/>
          <p14:tracePt t="14870" x="4729163" y="4205288"/>
          <p14:tracePt t="14877" x="4729163" y="4213225"/>
          <p14:tracePt t="14892" x="4737100" y="4227513"/>
          <p14:tracePt t="14900" x="4737100" y="4240213"/>
          <p14:tracePt t="14915" x="4743450" y="4268788"/>
          <p14:tracePt t="14922" x="4749800" y="4289425"/>
          <p14:tracePt t="14938" x="4749800" y="4310063"/>
          <p14:tracePt t="14938" x="4749800" y="4332288"/>
          <p14:tracePt t="14944" x="4749800" y="4352925"/>
          <p14:tracePt t="14960" x="4749800" y="4373563"/>
          <p14:tracePt t="14961" x="4757738" y="4402138"/>
          <p14:tracePt t="14967" x="4757738" y="4451350"/>
          <p14:tracePt t="14983" x="4757738" y="4506913"/>
          <p14:tracePt t="14989" x="4757738" y="4533900"/>
          <p14:tracePt t="15005" x="4757738" y="4556125"/>
          <p14:tracePt t="15013" x="4757738" y="4570413"/>
          <p14:tracePt t="15028" x="4757738" y="4576763"/>
          <p14:tracePt t="15050" x="4757738" y="4583113"/>
          <p14:tracePt t="15050" x="4757738" y="4591050"/>
          <p14:tracePt t="15057" x="4757738" y="4597400"/>
          <p14:tracePt t="15080" x="4743450" y="4611688"/>
          <p14:tracePt t="15096" x="4737100" y="4618038"/>
          <p14:tracePt t="15102" x="4729163" y="4625975"/>
          <p14:tracePt t="15118" x="4722813" y="4640263"/>
          <p14:tracePt t="15124" x="4714875" y="4646613"/>
          <p14:tracePt t="15140" x="4708525" y="4660900"/>
          <p14:tracePt t="15141" x="4702175" y="4681538"/>
          <p14:tracePt t="15147" x="4694238" y="4695825"/>
          <p14:tracePt t="15163" x="4687888" y="4710113"/>
          <p14:tracePt t="15192" x="4679950" y="4710113"/>
          <p14:tracePt t="16087" x="4679950" y="4716463"/>
          <p14:tracePt t="16108" x="4679950" y="4730750"/>
          <p14:tracePt t="16130" x="4679950" y="4737100"/>
          <p14:tracePt t="16182" x="4679950" y="4745038"/>
          <p14:tracePt t="16268" x="4687888" y="4751388"/>
          <p14:tracePt t="16273" x="4687888" y="4759325"/>
          <p14:tracePt t="16288" x="4694238" y="4765675"/>
          <p14:tracePt t="16289" x="4702175" y="4779963"/>
          <p14:tracePt t="16294" x="4708525" y="4794250"/>
          <p14:tracePt t="16310" x="4729163" y="4814888"/>
          <p14:tracePt t="16311" x="4743450" y="4829175"/>
          <p14:tracePt t="16317" x="4784725" y="4856163"/>
          <p14:tracePt t="16333" x="4868863" y="4905375"/>
          <p14:tracePt t="16339" x="4946650" y="4926013"/>
          <p14:tracePt t="16355" x="5002213" y="4948238"/>
          <p14:tracePt t="16355" x="5086350" y="4960938"/>
          <p14:tracePt t="16362" x="5205413" y="4975225"/>
          <p14:tracePt t="16378" x="5324475" y="4983163"/>
          <p14:tracePt t="16378" x="5456238" y="4983163"/>
          <p14:tracePt t="16385" x="5708650" y="4983163"/>
          <p14:tracePt t="16401" x="6030913" y="4983163"/>
          <p14:tracePt t="16407" x="6246813" y="4968875"/>
          <p14:tracePt t="16423" x="6380163" y="4940300"/>
          <p14:tracePt t="16423" x="6450013" y="4913313"/>
          <p14:tracePt t="16429" x="6554788" y="4870450"/>
          <p14:tracePt t="16445" x="6638925" y="4841875"/>
          <p14:tracePt t="16446" x="6708775" y="4806950"/>
          <p14:tracePt t="16452" x="6807200" y="4765675"/>
          <p14:tracePt t="16468" x="6884988" y="4716463"/>
          <p14:tracePt t="16469" x="6961188" y="4675188"/>
          <p14:tracePt t="16474" x="7094538" y="4611688"/>
          <p14:tracePt t="16490" x="7205663" y="4548188"/>
          <p14:tracePt t="16490" x="7324725" y="4492625"/>
          <p14:tracePt t="16497" x="7513638" y="4402138"/>
          <p14:tracePt t="16513" x="7653338" y="4324350"/>
          <p14:tracePt t="16514" x="7827963" y="4268788"/>
          <p14:tracePt t="16519" x="8094663" y="4184650"/>
          <p14:tracePt t="16535" x="8583613" y="4059238"/>
          <p14:tracePt t="16542" x="8885238" y="3995738"/>
          <p14:tracePt t="16558" x="9074150" y="39544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0EE144-C66F-478A-BD24-AE538A01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932649-FB05-45A6-B339-389D4D08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253336A-6E04-43AC-AA97-C76ACD793D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327ADF5C-20C0-4E32-8580-1530D7D87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All </a:t>
            </a:r>
            <a:r>
              <a:rPr lang="de-AT" dirty="0" err="1"/>
              <a:t>participtants</a:t>
            </a:r>
            <a:r>
              <a:rPr lang="de-AT" dirty="0"/>
              <a:t> </a:t>
            </a:r>
            <a:r>
              <a:rPr lang="de-AT" dirty="0" err="1"/>
              <a:t>reported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color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target-defining</a:t>
            </a:r>
            <a:endParaRPr lang="de-AT" dirty="0"/>
          </a:p>
          <a:p>
            <a:endParaRPr lang="de-AT" dirty="0"/>
          </a:p>
          <a:p>
            <a:r>
              <a:rPr lang="de-AT" dirty="0"/>
              <a:t>13 (</a:t>
            </a:r>
            <a:r>
              <a:rPr lang="de-AT" dirty="0" err="1"/>
              <a:t>from</a:t>
            </a:r>
            <a:r>
              <a:rPr lang="de-AT" dirty="0"/>
              <a:t> 23) </a:t>
            </a:r>
            <a:r>
              <a:rPr lang="de-AT" dirty="0" err="1"/>
              <a:t>noticed</a:t>
            </a:r>
            <a:r>
              <a:rPr lang="de-AT" dirty="0"/>
              <a:t> </a:t>
            </a:r>
            <a:r>
              <a:rPr lang="de-AT" dirty="0" err="1"/>
              <a:t>additionally</a:t>
            </a:r>
            <a:r>
              <a:rPr lang="de-AT" dirty="0"/>
              <a:t> </a:t>
            </a:r>
            <a:r>
              <a:rPr lang="de-AT" dirty="0" err="1"/>
              <a:t>orientation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target-defining</a:t>
            </a:r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7C3E718-6AED-41E1-ACB6-35F3D7F8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Learning </a:t>
            </a:r>
            <a:r>
              <a:rPr lang="de-AT" dirty="0" err="1"/>
              <a:t>Results</a:t>
            </a:r>
            <a:endParaRPr lang="de-AT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ECE3743-321E-449A-A0D6-C0F53685B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3"/>
    </mc:Choice>
    <mc:Fallback>
      <p:transition spd="slow" advTm="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0A2FB5-4808-4B34-8937-61CDE917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CE5E78-9A5E-43C0-B055-20A548B0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FCC632-AB36-4B3A-92F9-FD5F15E30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" y="1431921"/>
            <a:ext cx="8991609" cy="4495804"/>
          </a:xfrm>
          <a:prstGeom prst="rect">
            <a:avLst/>
          </a:prstGeom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8C3B45E5-259A-4083-A698-15CF188C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54" y="1041471"/>
            <a:ext cx="3897041" cy="390450"/>
          </a:xfrm>
        </p:spPr>
        <p:txBody>
          <a:bodyPr/>
          <a:lstStyle/>
          <a:p>
            <a:r>
              <a:rPr lang="de-AT" sz="2000" dirty="0">
                <a:solidFill>
                  <a:schemeClr val="tx1"/>
                </a:solidFill>
              </a:rPr>
              <a:t>Learning </a:t>
            </a:r>
            <a:r>
              <a:rPr lang="de-AT" sz="2000" dirty="0" err="1">
                <a:solidFill>
                  <a:schemeClr val="tx1"/>
                </a:solidFill>
              </a:rPr>
              <a:t>Curve</a:t>
            </a:r>
            <a:r>
              <a:rPr lang="de-AT" sz="2000" dirty="0">
                <a:solidFill>
                  <a:schemeClr val="tx1"/>
                </a:solidFill>
              </a:rPr>
              <a:t> in Experiment 2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03EC11B-3F8D-419D-88E5-95E2CE7CF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6"/>
    </mc:Choice>
    <mc:Fallback>
      <p:transition spd="slow" advTm="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7F04B08-7372-4394-BCF6-BD27BD1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0500CA-1798-40D7-9AC3-480A2AC4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2CF2469-B081-4515-A201-0645E7AB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Validity</a:t>
            </a:r>
            <a:r>
              <a:rPr lang="de-AT" dirty="0"/>
              <a:t> </a:t>
            </a:r>
            <a:r>
              <a:rPr lang="de-AT" dirty="0" err="1"/>
              <a:t>Effects</a:t>
            </a:r>
            <a:r>
              <a:rPr lang="de-AT" dirty="0"/>
              <a:t> (Invalid Minus Valid </a:t>
            </a:r>
            <a:r>
              <a:rPr lang="de-AT" dirty="0" err="1"/>
              <a:t>Reaction</a:t>
            </a:r>
            <a:r>
              <a:rPr lang="de-AT" dirty="0"/>
              <a:t> Times)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1C62514-0025-4A15-ACCD-97B132EF0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213"/>
            <a:ext cx="9146713" cy="3715852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52C819D-0E8F-44CC-B6B4-71F4D8141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0"/>
    </mc:Choice>
    <mc:Fallback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0" x="7548563" y="6011863"/>
          <p14:tracePt t="991" x="7443788" y="6096000"/>
          <p14:tracePt t="994" x="7339013" y="6157913"/>
          <p14:tracePt t="1001" x="7248525" y="6207125"/>
          <p14:tracePt t="1017" x="7073900" y="6297613"/>
          <p14:tracePt t="1024" x="6870700" y="6402388"/>
          <p14:tracePt t="1040" x="6583363" y="6535738"/>
          <p14:tracePt t="1046" x="6324600" y="6654800"/>
          <p14:tracePt t="1062" x="5897563" y="6816725"/>
          <p14:tracePt t="1316" x="1301750" y="6759575"/>
          <p14:tracePt t="1332" x="1266825" y="6732588"/>
          <p14:tracePt t="1333" x="1244600" y="6710363"/>
          <p14:tracePt t="1338" x="1231900" y="6683375"/>
          <p14:tracePt t="1354" x="1217613" y="6662738"/>
          <p14:tracePt t="1361" x="1217613" y="6648450"/>
          <p14:tracePt t="1377" x="1217613" y="6634163"/>
          <p14:tracePt t="1451" x="1217613" y="6627813"/>
          <p14:tracePt t="1474" x="1231900" y="6619875"/>
          <p14:tracePt t="1490" x="1258888" y="6605588"/>
          <p14:tracePt t="1491" x="1287463" y="6599238"/>
          <p14:tracePt t="1496" x="1316038" y="6570663"/>
          <p14:tracePt t="1512" x="1336675" y="6550025"/>
          <p14:tracePt t="1513" x="1363663" y="6508750"/>
          <p14:tracePt t="1519" x="1385888" y="6465888"/>
          <p14:tracePt t="1534" x="1398588" y="6430963"/>
          <p14:tracePt t="1535" x="1406525" y="6396038"/>
          <p14:tracePt t="1542" x="1420813" y="6346825"/>
          <p14:tracePt t="1558" x="1441450" y="6297613"/>
          <p14:tracePt t="1563" x="1455738" y="6262688"/>
          <p14:tracePt t="1579" x="1476375" y="6227763"/>
          <p14:tracePt t="1580" x="1482725" y="6207125"/>
          <p14:tracePt t="1586" x="1497013" y="6165850"/>
          <p14:tracePt t="1602" x="1497013" y="6143625"/>
          <p14:tracePt t="1602" x="1497013" y="6130925"/>
          <p14:tracePt t="1609" x="1497013" y="6102350"/>
          <p14:tracePt t="1625" x="1490663" y="6088063"/>
          <p14:tracePt t="1625" x="1468438" y="6073775"/>
          <p14:tracePt t="1631" x="1455738" y="6046788"/>
          <p14:tracePt t="1647" x="1427163" y="6024563"/>
          <p14:tracePt t="1654" x="1420813" y="6011863"/>
          <p14:tracePt t="1670" x="1406525" y="5997575"/>
          <p14:tracePt t="1736" x="1406525" y="5989638"/>
          <p14:tracePt t="1759" x="1406525" y="5962650"/>
          <p14:tracePt t="1766" x="1406525" y="5948363"/>
          <p14:tracePt t="1782" x="1398588" y="5919788"/>
          <p14:tracePt t="1788" x="1392238" y="5899150"/>
          <p14:tracePt t="1804" x="1392238" y="5892800"/>
          <p14:tracePt t="1812" x="1392238" y="5884863"/>
          <p14:tracePt t="1925" x="1392238" y="5878513"/>
          <p14:tracePt t="1939" x="1398588" y="5870575"/>
          <p14:tracePt t="1946" x="1420813" y="5870575"/>
          <p14:tracePt t="1962" x="1433513" y="5870575"/>
          <p14:tracePt t="1963" x="1441450" y="5870575"/>
          <p14:tracePt t="1969" x="1468438" y="5870575"/>
          <p14:tracePt t="1985" x="1490663" y="5870575"/>
          <p14:tracePt t="1985" x="1504950" y="5870575"/>
          <p14:tracePt t="2007" x="1525588" y="5870575"/>
          <p14:tracePt t="2008" x="1552575" y="5870575"/>
          <p14:tracePt t="2013" x="1574800" y="5870575"/>
          <p14:tracePt t="2029" x="1609725" y="5870575"/>
          <p14:tracePt t="2036" x="1644650" y="5870575"/>
          <p14:tracePt t="2052" x="1665288" y="5870575"/>
          <p14:tracePt t="2052" x="1700213" y="5870575"/>
          <p14:tracePt t="2059" x="1749425" y="5870575"/>
          <p14:tracePt t="2075" x="1804988" y="5870575"/>
          <p14:tracePt t="2081" x="1839913" y="5870575"/>
          <p14:tracePt t="2097" x="1903413" y="5870575"/>
          <p14:tracePt t="2104" x="1944688" y="5870575"/>
          <p14:tracePt t="2119" x="2008188" y="5870575"/>
          <p14:tracePt t="2126" x="2049463" y="5870575"/>
          <p14:tracePt t="2142" x="2098675" y="5870575"/>
          <p14:tracePt t="2142" x="2127250" y="5870575"/>
          <p14:tracePt t="2148" x="2162175" y="5870575"/>
          <p14:tracePt t="2165" x="2232025" y="5870575"/>
          <p14:tracePt t="2171" x="2259013" y="5870575"/>
          <p14:tracePt t="2187" x="2273300" y="5870575"/>
          <p14:tracePt t="2193" x="2287588" y="5870575"/>
          <p14:tracePt t="2209" x="2295525" y="5870575"/>
          <p14:tracePt t="2216" x="2316163" y="5870575"/>
          <p14:tracePt t="2232" x="2322513" y="5870575"/>
          <p14:tracePt t="2232" x="2336800" y="5870575"/>
          <p14:tracePt t="2238" x="2365375" y="5870575"/>
          <p14:tracePt t="2255" x="2406650" y="5870575"/>
          <p14:tracePt t="2261" x="2447925" y="5870575"/>
          <p14:tracePt t="2277" x="2519363" y="5870575"/>
          <p14:tracePt t="2283" x="2560638" y="5870575"/>
          <p14:tracePt t="2299" x="2609850" y="5870575"/>
          <p14:tracePt t="2306" x="2651125" y="5870575"/>
          <p14:tracePt t="2322" x="2686050" y="5870575"/>
          <p14:tracePt t="2329" x="2728913" y="5870575"/>
          <p14:tracePt t="2344" x="2770188" y="5870575"/>
          <p14:tracePt t="2345" x="2840038" y="5870575"/>
          <p14:tracePt t="2351" x="2924175" y="5870575"/>
          <p14:tracePt t="2367" x="3071813" y="5870575"/>
          <p14:tracePt t="2374" x="3168650" y="5870575"/>
          <p14:tracePt t="2389" x="3281363" y="5870575"/>
          <p14:tracePt t="2396" x="3330575" y="5870575"/>
          <p14:tracePt t="2412" x="3351213" y="5870575"/>
          <p14:tracePt t="2412" x="3365500" y="5870575"/>
          <p14:tracePt t="2418" x="3371850" y="5870575"/>
          <p14:tracePt t="2433" x="3379788" y="5870575"/>
          <p14:tracePt t="2662" x="3365500" y="5870575"/>
          <p14:tracePt t="2667" x="3344863" y="5870575"/>
          <p14:tracePt t="2682" x="3330575" y="5870575"/>
          <p14:tracePt t="2684" x="3316288" y="5870575"/>
          <p14:tracePt t="2689" x="3287713" y="5870575"/>
          <p14:tracePt t="2705" x="3238500" y="5870575"/>
          <p14:tracePt t="2727" x="3211513" y="5878513"/>
          <p14:tracePt t="2727" x="3162300" y="5884863"/>
          <p14:tracePt t="2734" x="3133725" y="5892800"/>
          <p14:tracePt t="2750" x="3121025" y="5892800"/>
          <p14:tracePt t="2756" x="3098800" y="5892800"/>
          <p14:tracePt t="2772" x="3092450" y="5899150"/>
          <p14:tracePt t="2779" x="3078163" y="5899150"/>
          <p14:tracePt t="2793" x="3071813" y="5899150"/>
          <p14:tracePt t="2802" x="3057525" y="5899150"/>
          <p14:tracePt t="2817" x="3043238" y="5905500"/>
          <p14:tracePt t="2839" x="3036888" y="5905500"/>
          <p14:tracePt t="2846" x="3022600" y="5905500"/>
          <p14:tracePt t="2892" x="3014663" y="5905500"/>
          <p14:tracePt t="2914" x="3014663" y="5913438"/>
          <p14:tracePt t="2929" x="3001963" y="5913438"/>
          <p14:tracePt t="2930" x="2994025" y="5919788"/>
          <p14:tracePt t="2936" x="2979738" y="5919788"/>
          <p14:tracePt t="2952" x="2973388" y="5927725"/>
          <p14:tracePt t="2952" x="2967038" y="5927725"/>
          <p14:tracePt t="2975" x="2959100" y="5927725"/>
          <p14:tracePt t="2981" x="2952750" y="5927725"/>
          <p14:tracePt t="3020" x="2944813" y="5934075"/>
          <p14:tracePt t="3043" x="2938463" y="5942013"/>
          <p14:tracePt t="3064" x="2932113" y="5942013"/>
          <p14:tracePt t="3072" x="2924175" y="5942013"/>
          <p14:tracePt t="3221" x="2924175" y="5948363"/>
          <p14:tracePt t="3312" x="2917825" y="5954713"/>
          <p14:tracePt t="3425" x="2909888" y="5962650"/>
          <p14:tracePt t="3447" x="2909888" y="5969000"/>
          <p14:tracePt t="3514" x="2903538" y="5969000"/>
          <p14:tracePt t="3630" x="2903538" y="5976938"/>
          <p14:tracePt t="3650" x="2903538" y="5983288"/>
          <p14:tracePt t="3656" x="2909888" y="5989638"/>
          <p14:tracePt t="3673" x="2924175" y="5997575"/>
          <p14:tracePt t="3679" x="2944813" y="6003925"/>
          <p14:tracePt t="3695" x="2973388" y="6011863"/>
          <p14:tracePt t="3701" x="2994025" y="6011863"/>
          <p14:tracePt t="3717" x="3022600" y="6024563"/>
          <p14:tracePt t="3740" x="3036888" y="6024563"/>
          <p14:tracePt t="3746" x="3043238" y="6024563"/>
          <p14:tracePt t="3762" x="3057525" y="6032500"/>
          <p14:tracePt t="3769" x="3063875" y="6046788"/>
          <p14:tracePt t="3784" x="3086100" y="6046788"/>
          <p14:tracePt t="3792" x="3121025" y="6059488"/>
          <p14:tracePt t="3807" x="3141663" y="6059488"/>
          <p14:tracePt t="3807" x="3155950" y="6067425"/>
          <p14:tracePt t="3814" x="3182938" y="6067425"/>
          <p14:tracePt t="3830" x="3190875" y="6067425"/>
          <p14:tracePt t="3830" x="3203575" y="6067425"/>
          <p14:tracePt t="3836" x="3211513" y="6067425"/>
          <p14:tracePt t="3852" x="3217863" y="6067425"/>
          <p14:tracePt t="3859" x="3225800" y="6067425"/>
          <p14:tracePt t="3875" x="3238500" y="6067425"/>
          <p14:tracePt t="3881" x="3252788" y="6073775"/>
          <p14:tracePt t="3897" x="3287713" y="6073775"/>
          <p14:tracePt t="3904" x="3316288" y="6073775"/>
          <p14:tracePt t="3920" x="3336925" y="6081713"/>
          <p14:tracePt t="3920" x="3365500" y="6081713"/>
          <p14:tracePt t="3927" x="3414713" y="6088063"/>
          <p14:tracePt t="3942" x="3435350" y="6088063"/>
          <p14:tracePt t="3943" x="3455988" y="6088063"/>
          <p14:tracePt t="3949" x="3484563" y="6088063"/>
          <p14:tracePt t="3964" x="3525838" y="6102350"/>
          <p14:tracePt t="3971" x="3560763" y="6102350"/>
          <p14:tracePt t="3987" x="3609975" y="6108700"/>
          <p14:tracePt t="3987" x="3673475" y="6116638"/>
          <p14:tracePt t="3994" x="3743325" y="6122988"/>
          <p14:tracePt t="4010" x="3883025" y="6137275"/>
          <p14:tracePt t="4016" x="3987800" y="6137275"/>
          <p14:tracePt t="4032" x="4051300" y="6143625"/>
          <p14:tracePt t="4032" x="4135438" y="6143625"/>
          <p14:tracePt t="4039" x="4240213" y="6143625"/>
          <p14:tracePt t="4054" x="4316413" y="6143625"/>
          <p14:tracePt t="4055" x="4379913" y="6143625"/>
          <p14:tracePt t="4061" x="4449763" y="6143625"/>
          <p14:tracePt t="4077" x="4525963" y="6143625"/>
          <p14:tracePt t="4084" x="4575175" y="6143625"/>
          <p14:tracePt t="4099" x="4595813" y="6151563"/>
          <p14:tracePt t="4100" x="4638675" y="6151563"/>
          <p14:tracePt t="4107" x="4679950" y="6157913"/>
          <p14:tracePt t="4122" x="4714875" y="6157913"/>
          <p14:tracePt t="4123" x="4737100" y="6165850"/>
          <p14:tracePt t="4128" x="4772025" y="6165850"/>
          <p14:tracePt t="4144" x="4813300" y="6172200"/>
          <p14:tracePt t="4151" x="4833938" y="6178550"/>
          <p14:tracePt t="4167" x="4848225" y="6178550"/>
          <p14:tracePt t="4167" x="4854575" y="6178550"/>
          <p14:tracePt t="4190" x="4868863" y="6178550"/>
          <p14:tracePt t="4196" x="4883150" y="6178550"/>
          <p14:tracePt t="4212" x="4926013" y="6178550"/>
          <p14:tracePt t="4219" x="4938713" y="6178550"/>
          <p14:tracePt t="4235" x="4967288" y="6178550"/>
          <p14:tracePt t="4241" x="4987925" y="6178550"/>
          <p14:tracePt t="4257" x="5016500" y="6178550"/>
          <p14:tracePt t="4264" x="5037138" y="6172200"/>
          <p14:tracePt t="4279" x="5057775" y="6151563"/>
          <p14:tracePt t="4280" x="5080000" y="6143625"/>
          <p14:tracePt t="4286" x="5092700" y="6122988"/>
          <p14:tracePt t="4302" x="5106988" y="6102350"/>
          <p14:tracePt t="4302" x="5121275" y="6088063"/>
          <p14:tracePt t="4308" x="5121275" y="6067425"/>
          <p14:tracePt t="4324" x="5127625" y="6032500"/>
          <p14:tracePt t="4331" x="5135563" y="6024563"/>
          <p14:tracePt t="4355" x="5135563" y="6011863"/>
          <p14:tracePt t="4355" x="5135563" y="5997575"/>
          <p14:tracePt t="4369" x="5135563" y="5976938"/>
          <p14:tracePt t="4376" x="5135563" y="5954713"/>
          <p14:tracePt t="4392" x="5135563" y="5927725"/>
          <p14:tracePt t="4399" x="5135563" y="5919788"/>
          <p14:tracePt t="4415" x="5135563" y="5913438"/>
          <p14:tracePt t="4421" x="5135563" y="5905500"/>
          <p14:tracePt t="4444" x="5135563" y="5899150"/>
          <p14:tracePt t="4466" x="5135563" y="5892800"/>
          <p14:tracePt t="4708" x="5135563" y="5884863"/>
          <p14:tracePt t="5187" x="5156200" y="5892800"/>
          <p14:tracePt t="5202" x="5197475" y="5899150"/>
          <p14:tracePt t="5209" x="5240338" y="5913438"/>
          <p14:tracePt t="5224" x="5275263" y="5919788"/>
          <p14:tracePt t="5225" x="5310188" y="5927725"/>
          <p14:tracePt t="5231" x="5359400" y="5942013"/>
          <p14:tracePt t="5247" x="5394325" y="5948363"/>
          <p14:tracePt t="5247" x="5429250" y="5954713"/>
          <p14:tracePt t="5254" x="5484813" y="5962650"/>
          <p14:tracePt t="5277" x="5519738" y="5969000"/>
          <p14:tracePt t="5279" x="5597525" y="5976938"/>
          <p14:tracePt t="5292" x="5681663" y="5976938"/>
          <p14:tracePt t="5299" x="5708650" y="5976938"/>
          <p14:tracePt t="5314" x="5729288" y="5976938"/>
          <p14:tracePt t="5315" x="5751513" y="5976938"/>
          <p14:tracePt t="5321" x="5778500" y="5976938"/>
          <p14:tracePt t="5337" x="5792788" y="5976938"/>
          <p14:tracePt t="5338" x="5807075" y="5976938"/>
          <p14:tracePt t="5344" x="5834063" y="5976938"/>
          <p14:tracePt t="5359" x="5862638" y="5976938"/>
          <p14:tracePt t="5360" x="5876925" y="5969000"/>
          <p14:tracePt t="5366" x="5905500" y="5962650"/>
          <p14:tracePt t="5382" x="5911850" y="5954713"/>
          <p14:tracePt t="5382" x="5926138" y="5954713"/>
          <p14:tracePt t="5389" x="5946775" y="5954713"/>
          <p14:tracePt t="5404" x="5953125" y="5948363"/>
          <p14:tracePt t="5412" x="5967413" y="5942013"/>
          <p14:tracePt t="5427" x="5981700" y="5934075"/>
          <p14:tracePt t="5458" x="6010275" y="5899150"/>
          <p14:tracePt t="5458" x="6030913" y="5892800"/>
          <p14:tracePt t="5472" x="6051550" y="5884863"/>
          <p14:tracePt t="5473" x="6057900" y="5878513"/>
          <p14:tracePt t="5479" x="6080125" y="5878513"/>
          <p14:tracePt t="5495" x="6094413" y="5878513"/>
          <p14:tracePt t="6289" x="6094413" y="5870575"/>
          <p14:tracePt t="6304" x="6100763" y="5870575"/>
          <p14:tracePt t="6443" x="6107113" y="5870575"/>
          <p14:tracePt t="6446" x="6115050" y="5870575"/>
          <p14:tracePt t="6462" x="6135688" y="5870575"/>
          <p14:tracePt t="6468" x="6149975" y="5870575"/>
          <p14:tracePt t="6483" x="6170613" y="5870575"/>
          <p14:tracePt t="6492" x="6211888" y="5870575"/>
          <p14:tracePt t="6507" x="6275388" y="5870575"/>
          <p14:tracePt t="6513" x="6324600" y="5870575"/>
          <p14:tracePt t="6530" x="6345238" y="5870575"/>
          <p14:tracePt t="6530" x="6365875" y="5870575"/>
          <p14:tracePt t="6536" x="6394450" y="5870575"/>
          <p14:tracePt t="6552" x="6408738" y="5870575"/>
          <p14:tracePt t="6552" x="6423025" y="5870575"/>
          <p14:tracePt t="6574" x="6429375" y="5870575"/>
          <p14:tracePt t="6778" x="6435725" y="5870575"/>
          <p14:tracePt t="10082" x="6283325" y="5788025"/>
          <p14:tracePt t="10083" x="6016625" y="5703888"/>
          <p14:tracePt t="10084" x="5967413" y="5689600"/>
          <p14:tracePt t="10113" x="5961063" y="5689600"/>
          <p14:tracePt t="10129" x="5946775" y="5689600"/>
          <p14:tracePt t="10136" x="5918200" y="5689600"/>
          <p14:tracePt t="10152" x="5897563" y="5689600"/>
          <p14:tracePt t="10152" x="5870575" y="5695950"/>
          <p14:tracePt t="10158" x="5813425" y="5716588"/>
          <p14:tracePt t="10175" x="5737225" y="5745163"/>
          <p14:tracePt t="10197" x="5688013" y="5759450"/>
          <p14:tracePt t="10198" x="5603875" y="5788025"/>
          <p14:tracePt t="10203" x="5554663" y="5800725"/>
          <p14:tracePt t="10219" x="5513388" y="5815013"/>
          <p14:tracePt t="10226" x="5484813" y="5822950"/>
          <p14:tracePt t="10241" x="5464175" y="5822950"/>
          <p14:tracePt t="10249" x="5443538" y="5829300"/>
          <p14:tracePt t="10265" x="5386388" y="5829300"/>
          <p14:tracePt t="10266" x="5359400" y="5829300"/>
          <p14:tracePt t="10271" x="5324475" y="5829300"/>
          <p14:tracePt t="10287" x="5289550" y="5829300"/>
          <p14:tracePt t="10287" x="5246688" y="5829300"/>
          <p14:tracePt t="10294" x="5197475" y="5829300"/>
          <p14:tracePt t="10309" x="5092700" y="5829300"/>
          <p14:tracePt t="10316" x="5002213" y="5829300"/>
          <p14:tracePt t="10332" x="4833938" y="5829300"/>
          <p14:tracePt t="10338" x="4708525" y="5822950"/>
          <p14:tracePt t="10354" x="4470400" y="5794375"/>
          <p14:tracePt t="10361" x="4275138" y="5765800"/>
          <p14:tracePt t="10377" x="4148138" y="5738813"/>
          <p14:tracePt t="10378" x="3981450" y="5716588"/>
          <p14:tracePt t="10383" x="3708400" y="5681663"/>
          <p14:tracePt t="10399" x="3309938" y="5640388"/>
          <p14:tracePt t="10406" x="3036888" y="5599113"/>
          <p14:tracePt t="10422" x="2720975" y="5541963"/>
          <p14:tracePt t="10428" x="2519363" y="5507038"/>
          <p14:tracePt t="10445" x="2351088" y="5480050"/>
          <p14:tracePt t="10451" x="2238375" y="5445125"/>
          <p14:tracePt t="10467" x="2098675" y="5410200"/>
          <p14:tracePt t="10473" x="2022475" y="5373688"/>
          <p14:tracePt t="10497" x="1930400" y="5326063"/>
          <p14:tracePt t="10498" x="1874838" y="5291138"/>
          <p14:tracePt t="10512" x="1825625" y="5233988"/>
          <p14:tracePt t="10518" x="1804988" y="5207000"/>
          <p14:tracePt t="10534" x="1776413" y="5157788"/>
          <p14:tracePt t="10541" x="1763713" y="5114925"/>
          <p14:tracePt t="10557" x="1749425" y="5094288"/>
          <p14:tracePt t="10557" x="1741488" y="5073650"/>
          <p14:tracePt t="10563" x="1741488" y="5038725"/>
          <p14:tracePt t="10579" x="1728788" y="4995863"/>
          <p14:tracePt t="10586" x="1714500" y="4968875"/>
          <p14:tracePt t="10609" x="1693863" y="4913313"/>
          <p14:tracePt t="10610" x="1685925" y="4899025"/>
          <p14:tracePt t="10624" x="1665288" y="4849813"/>
          <p14:tracePt t="10631" x="1651000" y="4835525"/>
          <p14:tracePt t="10647" x="1651000" y="4821238"/>
          <p14:tracePt t="10669" x="1644650" y="4806950"/>
          <p14:tracePt t="10692" x="1644650" y="4800600"/>
          <p14:tracePt t="10692" x="1644650" y="4794250"/>
          <p14:tracePt t="10699" x="1644650" y="4786313"/>
          <p14:tracePt t="10714" x="1657350" y="4786313"/>
          <p14:tracePt t="10722" x="1679575" y="4779963"/>
          <p14:tracePt t="10722" x="1720850" y="4772025"/>
          <p14:tracePt t="10737" x="1763713" y="4772025"/>
          <p14:tracePt t="10737" x="1798638" y="4772025"/>
          <p14:tracePt t="10743" x="1860550" y="4772025"/>
          <p14:tracePt t="10759" x="1944688" y="4772025"/>
          <p14:tracePt t="10766" x="1993900" y="4772025"/>
          <p14:tracePt t="10782" x="2022475" y="4772025"/>
          <p14:tracePt t="10783" x="2043113" y="4772025"/>
          <p14:tracePt t="10788" x="2057400" y="4772025"/>
          <p14:tracePt t="10805" x="2063750" y="4772025"/>
          <p14:tracePt t="10833" x="2063750" y="4765675"/>
          <p14:tracePt t="10849" x="2070100" y="4765675"/>
          <p14:tracePt t="10872" x="2078038" y="4759325"/>
          <p14:tracePt t="10948" x="2084388" y="4759325"/>
          <p14:tracePt t="10964" x="2092325" y="4751388"/>
          <p14:tracePt t="10983" x="2098675" y="4745038"/>
          <p14:tracePt t="11007" x="2106613" y="4737100"/>
          <p14:tracePt t="11210" x="2112963" y="4737100"/>
          <p14:tracePt t="11216" x="2119313" y="4737100"/>
          <p14:tracePt t="11414" x="2127250" y="4730750"/>
          <p14:tracePt t="11419" x="2133600" y="4730750"/>
          <p14:tracePt t="11434" x="2141538" y="4724400"/>
          <p14:tracePt t="11441" x="2147888" y="4724400"/>
          <p14:tracePt t="11614" x="2154238" y="4716463"/>
          <p14:tracePt t="11661" x="2162175" y="4716463"/>
          <p14:tracePt t="11667" x="2168525" y="4716463"/>
          <p14:tracePt t="11683" x="2168525" y="4710113"/>
          <p14:tracePt t="11684" x="2176463" y="4710113"/>
          <p14:tracePt t="11704" x="2182813" y="4702175"/>
          <p14:tracePt t="11772" x="2189163" y="4702175"/>
          <p14:tracePt t="11779" x="2189163" y="4695825"/>
          <p14:tracePt t="11794" x="2197100" y="4695825"/>
          <p14:tracePt t="12336" x="2203450" y="4687888"/>
          <p14:tracePt t="12341" x="2211388" y="4687888"/>
          <p14:tracePt t="12357" x="2224088" y="4687888"/>
          <p14:tracePt t="12448" x="2232025" y="4681538"/>
          <p14:tracePt t="12470" x="2238375" y="4675188"/>
          <p14:tracePt t="12492" x="2246313" y="4675188"/>
          <p14:tracePt t="12494" x="2252663" y="4667250"/>
          <p14:tracePt t="12513" x="2259013" y="4667250"/>
          <p14:tracePt t="12899" x="2246313" y="4667250"/>
          <p14:tracePt t="12904" x="2232025" y="4667250"/>
          <p14:tracePt t="12919" x="2224088" y="4675188"/>
          <p14:tracePt t="12920" x="2217738" y="4675188"/>
          <p14:tracePt t="12926" x="2197100" y="4681538"/>
          <p14:tracePt t="12942" x="2176463" y="4687888"/>
          <p14:tracePt t="12942" x="2147888" y="4695825"/>
          <p14:tracePt t="12948" x="2112963" y="4710113"/>
          <p14:tracePt t="12964" x="2043113" y="4724400"/>
          <p14:tracePt t="12971" x="1993900" y="4737100"/>
          <p14:tracePt t="12987" x="1958975" y="4751388"/>
          <p14:tracePt t="12987" x="1930400" y="4765675"/>
          <p14:tracePt t="12993" x="1889125" y="4786313"/>
          <p14:tracePt t="13009" x="1839913" y="4814888"/>
          <p14:tracePt t="13016" x="1798638" y="4835525"/>
          <p14:tracePt t="13032" x="1776413" y="4849813"/>
          <p14:tracePt t="13032" x="1755775" y="4856163"/>
          <p14:tracePt t="13038" x="1728788" y="4876800"/>
          <p14:tracePt t="13054" x="1700213" y="4899025"/>
          <p14:tracePt t="13061" x="1679575" y="4905375"/>
          <p14:tracePt t="13077" x="1665288" y="4919663"/>
          <p14:tracePt t="13084" x="1657350" y="4919663"/>
          <p14:tracePt t="13100" x="1644650" y="4926013"/>
          <p14:tracePt t="13122" x="1636713" y="4933950"/>
          <p14:tracePt t="13122" x="1630363" y="4933950"/>
          <p14:tracePt t="13128" x="1622425" y="4940300"/>
          <p14:tracePt t="13145" x="1609725" y="4954588"/>
          <p14:tracePt t="13167" x="1581150" y="4954588"/>
          <p14:tracePt t="13168" x="1525588" y="4989513"/>
          <p14:tracePt t="13173" x="1482725" y="5018088"/>
          <p14:tracePt t="13189" x="1441450" y="5045075"/>
          <p14:tracePt t="13196" x="1398588" y="5080000"/>
          <p14:tracePt t="13212" x="1371600" y="5108575"/>
          <p14:tracePt t="13212" x="1336675" y="5137150"/>
          <p14:tracePt t="13218" x="1301750" y="5164138"/>
          <p14:tracePt t="13235" x="1252538" y="5213350"/>
          <p14:tracePt t="13241" x="1244600" y="5233988"/>
          <p14:tracePt t="13257" x="1231900" y="5248275"/>
          <p14:tracePt t="13257" x="1223963" y="5262563"/>
          <p14:tracePt t="13264" x="1217613" y="5283200"/>
          <p14:tracePt t="13279" x="1209675" y="5303838"/>
          <p14:tracePt t="13280" x="1203325" y="5318125"/>
          <p14:tracePt t="13286" x="1203325" y="5346700"/>
          <p14:tracePt t="13302" x="1203325" y="5387975"/>
          <p14:tracePt t="13308" x="1203325" y="5416550"/>
          <p14:tracePt t="13324" x="1189038" y="5457825"/>
          <p14:tracePt t="13331" x="1189038" y="5500688"/>
          <p14:tracePt t="13347" x="1189038" y="5541963"/>
          <p14:tracePt t="13353" x="1189038" y="5562600"/>
          <p14:tracePt t="13369" x="1189038" y="5599113"/>
          <p14:tracePt t="13376" x="1189038" y="5619750"/>
          <p14:tracePt t="13392" x="1189038" y="5634038"/>
          <p14:tracePt t="13392" x="1189038" y="5646738"/>
          <p14:tracePt t="13398" x="1189038" y="5668963"/>
          <p14:tracePt t="13414" x="1196975" y="5703888"/>
          <p14:tracePt t="13421" x="1217613" y="5738813"/>
          <p14:tracePt t="13437" x="1238250" y="5788025"/>
          <p14:tracePt t="13443" x="1252538" y="5808663"/>
          <p14:tracePt t="13459" x="1279525" y="5835650"/>
          <p14:tracePt t="13466" x="1301750" y="5857875"/>
          <p14:tracePt t="13482" x="1336675" y="5884863"/>
          <p14:tracePt t="13488" x="1357313" y="5905500"/>
          <p14:tracePt t="13504" x="1398588" y="5927725"/>
          <p14:tracePt t="13511" x="1427163" y="5942013"/>
          <p14:tracePt t="13527" x="1447800" y="5954713"/>
          <p14:tracePt t="13527" x="1476375" y="5969000"/>
          <p14:tracePt t="13534" x="1517650" y="5989638"/>
          <p14:tracePt t="13549" x="1581150" y="6024563"/>
          <p14:tracePt t="13556" x="1609725" y="6038850"/>
          <p14:tracePt t="13572" x="1651000" y="6046788"/>
          <p14:tracePt t="13572" x="1679575" y="6053138"/>
          <p14:tracePt t="13578" x="1720850" y="6059488"/>
          <p14:tracePt t="13594" x="1763713" y="6059488"/>
          <p14:tracePt t="13601" x="1790700" y="6059488"/>
          <p14:tracePt t="13617" x="1833563" y="6059488"/>
          <p14:tracePt t="13623" x="1854200" y="6059488"/>
          <p14:tracePt t="13639" x="1889125" y="6059488"/>
          <p14:tracePt t="13646" x="1917700" y="6059488"/>
          <p14:tracePt t="13662" x="1938338" y="6059488"/>
          <p14:tracePt t="13662" x="1965325" y="6059488"/>
          <p14:tracePt t="13668" x="2008188" y="6046788"/>
          <p14:tracePt t="13684" x="2028825" y="6032500"/>
          <p14:tracePt t="13692" x="2049463" y="6011863"/>
          <p14:tracePt t="13692" x="2070100" y="5989638"/>
          <p14:tracePt t="13707" x="2106613" y="5954713"/>
          <p14:tracePt t="13714" x="2141538" y="5942013"/>
          <p14:tracePt t="13729" x="2147888" y="5927725"/>
          <p14:tracePt t="13730" x="2168525" y="5905500"/>
          <p14:tracePt t="13736" x="2182813" y="5878513"/>
          <p14:tracePt t="13752" x="2203450" y="5843588"/>
          <p14:tracePt t="13758" x="2203450" y="5822950"/>
          <p14:tracePt t="13774" x="2211388" y="5780088"/>
          <p14:tracePt t="13781" x="2211388" y="5753100"/>
          <p14:tracePt t="13796" x="2211388" y="5738813"/>
          <p14:tracePt t="13797" x="2211388" y="5710238"/>
          <p14:tracePt t="13803" x="2211388" y="5681663"/>
          <p14:tracePt t="13819" x="2211388" y="5619750"/>
          <p14:tracePt t="13826" x="2211388" y="5591175"/>
          <p14:tracePt t="13842" x="2211388" y="5549900"/>
          <p14:tracePt t="13848" x="2211388" y="5527675"/>
          <p14:tracePt t="13865" x="2203450" y="5500688"/>
          <p14:tracePt t="13887" x="2189163" y="5480050"/>
          <p14:tracePt t="13887" x="2168525" y="5457825"/>
          <p14:tracePt t="13893" x="2154238" y="5451475"/>
          <p14:tracePt t="13909" x="2133600" y="5445125"/>
          <p14:tracePt t="13916" x="2133600" y="5430838"/>
          <p14:tracePt t="13932" x="2119313" y="5422900"/>
          <p14:tracePt t="13953" x="2119313" y="5416550"/>
          <p14:tracePt t="13998" x="2119313" y="5410200"/>
          <p14:tracePt t="14022" x="2119313" y="5402263"/>
          <p14:tracePt t="14044" x="2119313" y="5387975"/>
          <p14:tracePt t="14051" x="2127250" y="5387975"/>
          <p14:tracePt t="14067" x="2133600" y="5381625"/>
          <p14:tracePt t="14073" x="2141538" y="5367338"/>
          <p14:tracePt t="14089" x="2154238" y="5353050"/>
          <p14:tracePt t="14096" x="2162175" y="5353050"/>
          <p14:tracePt t="14112" x="2176463" y="5338763"/>
          <p14:tracePt t="14112" x="2182813" y="5338763"/>
          <p14:tracePt t="14119" x="2197100" y="5318125"/>
          <p14:tracePt t="14135" x="2224088" y="5303838"/>
          <p14:tracePt t="14141" x="2252663" y="5291138"/>
          <p14:tracePt t="14157" x="2301875" y="5268913"/>
          <p14:tracePt t="14164" x="2322513" y="5268913"/>
          <p14:tracePt t="14180" x="2378075" y="5248275"/>
          <p14:tracePt t="14186" x="2420938" y="5241925"/>
          <p14:tracePt t="14203" x="2497138" y="5227638"/>
          <p14:tracePt t="14208" x="2554288" y="5219700"/>
          <p14:tracePt t="14224" x="2616200" y="5213350"/>
          <p14:tracePt t="14231" x="2665413" y="5207000"/>
          <p14:tracePt t="14247" x="2686050" y="5207000"/>
          <p14:tracePt t="14248" x="2700338" y="5199063"/>
          <p14:tracePt t="14253" x="2735263" y="5199063"/>
          <p14:tracePt t="14269" x="2790825" y="5192713"/>
          <p14:tracePt t="14276" x="2833688" y="5192713"/>
          <p14:tracePt t="14292" x="2868613" y="5192713"/>
          <p14:tracePt t="14292" x="2917825" y="5184775"/>
          <p14:tracePt t="14298" x="2967038" y="5184775"/>
          <p14:tracePt t="14315" x="3043238" y="5184775"/>
          <p14:tracePt t="14321" x="3071813" y="5178425"/>
          <p14:tracePt t="14337" x="3106738" y="5178425"/>
          <p14:tracePt t="14344" x="3127375" y="5178425"/>
          <p14:tracePt t="14359" x="3141663" y="5172075"/>
          <p14:tracePt t="14366" x="3148013" y="5172075"/>
          <p14:tracePt t="14434" x="3155950" y="5172075"/>
          <p14:tracePt t="14449" x="3162300" y="5164138"/>
          <p14:tracePt t="15056" x="3168650" y="5164138"/>
          <p14:tracePt t="15080" x="3182938" y="5164138"/>
          <p14:tracePt t="15086" x="3190875" y="5164138"/>
          <p14:tracePt t="15103" x="3197225" y="5164138"/>
          <p14:tracePt t="15125" x="3182938" y="5129213"/>
          <p14:tracePt t="15131" x="3168650" y="5114925"/>
          <p14:tracePt t="15147" x="3168650" y="5102225"/>
          <p14:tracePt t="15352" x="3168650" y="5108575"/>
          <p14:tracePt t="15356" x="3182938" y="5108575"/>
          <p14:tracePt t="15372" x="3203575" y="5108575"/>
          <p14:tracePt t="15372" x="3225800" y="5108575"/>
          <p14:tracePt t="15378" x="3267075" y="5108575"/>
          <p14:tracePt t="15394" x="3351213" y="5108575"/>
          <p14:tracePt t="15401" x="3427413" y="5108575"/>
          <p14:tracePt t="15417" x="3595688" y="5073650"/>
          <p14:tracePt t="15423" x="3763963" y="5030788"/>
          <p14:tracePt t="15439" x="3932238" y="4989513"/>
          <p14:tracePt t="15440" x="4113213" y="4968875"/>
          <p14:tracePt t="15446" x="4484688" y="4899025"/>
          <p14:tracePt t="15462" x="5072063" y="4806950"/>
          <p14:tracePt t="15469" x="5499100" y="4751388"/>
          <p14:tracePt t="15485" x="6184900" y="4660900"/>
          <p14:tracePt t="15491" x="6681788" y="4583113"/>
          <p14:tracePt t="15507" x="7332663" y="4478338"/>
          <p14:tracePt t="15513" x="7737475" y="4408488"/>
          <p14:tracePt t="15529" x="8312150" y="4303713"/>
          <p14:tracePt t="15537" x="8632825" y="4227513"/>
          <p14:tracePt t="15552" x="8856663" y="4178300"/>
          <p14:tracePt t="15553" x="9088438" y="41211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AD51B8-CE81-4627-BACB-71F382D1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03C9AE-2DE7-43AC-9D6C-EAB6AE23B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44BD49-8B2C-4EE1-9765-9C689ED828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8F0B3092-C3B6-43FD-9463-8BE6C6E4CB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795898"/>
              </p:ext>
            </p:extLst>
          </p:nvPr>
        </p:nvGraphicFramePr>
        <p:xfrm>
          <a:off x="476330" y="2542554"/>
          <a:ext cx="7837090" cy="2637068"/>
        </p:xfrm>
        <a:graphic>
          <a:graphicData uri="http://schemas.openxmlformats.org/drawingml/2006/table">
            <a:tbl>
              <a:tblPr firstRow="1" firstCol="1" lastRow="1" lastCol="1">
                <a:tableStyleId>{2D5ABB26-0587-4C30-8999-92F81FD0307C}</a:tableStyleId>
              </a:tblPr>
              <a:tblGrid>
                <a:gridCol w="2236390">
                  <a:extLst>
                    <a:ext uri="{9D8B030D-6E8A-4147-A177-3AD203B41FA5}">
                      <a16:colId xmlns:a16="http://schemas.microsoft.com/office/drawing/2014/main" val="351223498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02181846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823014883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487940129"/>
                    </a:ext>
                  </a:extLst>
                </a:gridCol>
                <a:gridCol w="679800">
                  <a:extLst>
                    <a:ext uri="{9D8B030D-6E8A-4147-A177-3AD203B41FA5}">
                      <a16:colId xmlns:a16="http://schemas.microsoft.com/office/drawing/2014/main" val="2285641166"/>
                    </a:ext>
                  </a:extLst>
                </a:gridCol>
                <a:gridCol w="709341">
                  <a:extLst>
                    <a:ext uri="{9D8B030D-6E8A-4147-A177-3AD203B41FA5}">
                      <a16:colId xmlns:a16="http://schemas.microsoft.com/office/drawing/2014/main" val="335367086"/>
                    </a:ext>
                  </a:extLst>
                </a:gridCol>
                <a:gridCol w="1034019">
                  <a:extLst>
                    <a:ext uri="{9D8B030D-6E8A-4147-A177-3AD203B41FA5}">
                      <a16:colId xmlns:a16="http://schemas.microsoft.com/office/drawing/2014/main" val="688277098"/>
                    </a:ext>
                  </a:extLst>
                </a:gridCol>
              </a:tblGrid>
              <a:tr h="376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</a:rPr>
                        <a:t>Contrast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i="1" dirty="0">
                          <a:effectLst/>
                          <a:latin typeface="+mj-lt"/>
                        </a:rPr>
                        <a:t>M</a:t>
                      </a:r>
                      <a:r>
                        <a:rPr lang="en-US" sz="1200" b="0" dirty="0">
                          <a:effectLst/>
                          <a:latin typeface="+mj-lt"/>
                        </a:rPr>
                        <a:t> (</a:t>
                      </a:r>
                      <a:r>
                        <a:rPr lang="en-US" sz="1200" b="0" i="1" dirty="0">
                          <a:effectLst/>
                          <a:latin typeface="+mj-lt"/>
                        </a:rPr>
                        <a:t>SD</a:t>
                      </a:r>
                      <a:r>
                        <a:rPr lang="en-US" sz="1200" b="0" dirty="0">
                          <a:effectLst/>
                          <a:latin typeface="+mj-lt"/>
                        </a:rPr>
                        <a:t>)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</a:rPr>
                        <a:t>95% CI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i="1" dirty="0">
                          <a:effectLst/>
                          <a:latin typeface="+mj-lt"/>
                        </a:rPr>
                        <a:t>t</a:t>
                      </a:r>
                      <a:r>
                        <a:rPr lang="en-US" sz="1200" b="0" dirty="0">
                          <a:effectLst/>
                          <a:latin typeface="+mj-lt"/>
                        </a:rPr>
                        <a:t>(</a:t>
                      </a:r>
                      <a:r>
                        <a:rPr lang="en-US" sz="1200" b="0" i="1" dirty="0">
                          <a:effectLst/>
                          <a:latin typeface="+mj-lt"/>
                        </a:rPr>
                        <a:t>df</a:t>
                      </a:r>
                      <a:r>
                        <a:rPr lang="en-US" sz="1200" b="0" dirty="0">
                          <a:effectLst/>
                          <a:latin typeface="+mj-lt"/>
                        </a:rPr>
                        <a:t>)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i="1" dirty="0">
                          <a:effectLst/>
                          <a:latin typeface="+mj-lt"/>
                        </a:rPr>
                        <a:t>p</a:t>
                      </a:r>
                      <a:endParaRPr lang="de-AT" sz="1200" b="0" i="1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i="1" dirty="0" err="1">
                          <a:effectLst/>
                          <a:latin typeface="+mj-lt"/>
                        </a:rPr>
                        <a:t>d</a:t>
                      </a:r>
                      <a:r>
                        <a:rPr lang="en-US" sz="1200" b="0" i="1" baseline="-25000" dirty="0" err="1">
                          <a:effectLst/>
                          <a:latin typeface="+mj-lt"/>
                        </a:rPr>
                        <a:t>unb</a:t>
                      </a:r>
                      <a:endParaRPr lang="de-AT" sz="1200" b="0" i="1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</a:rPr>
                        <a:t>95% CI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514053"/>
                  </a:ext>
                </a:extLst>
              </a:tr>
              <a:tr h="3767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full-match – color-match</a:t>
                      </a:r>
                      <a:endParaRPr lang="de-A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2131833"/>
                  </a:ext>
                </a:extLst>
              </a:tr>
              <a:tr h="376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Both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noticed</a:t>
                      </a:r>
                      <a:endParaRPr lang="de-A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</a:rPr>
                        <a:t>18 (20) </a:t>
                      </a:r>
                      <a:r>
                        <a:rPr lang="en-US" sz="1200" b="0" dirty="0" err="1">
                          <a:effectLst/>
                          <a:latin typeface="+mj-lt"/>
                        </a:rPr>
                        <a:t>ms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[6, 30]</a:t>
                      </a: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3.17(12)</a:t>
                      </a: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</a:rPr>
                        <a:t>.032</a:t>
                      </a:r>
                      <a:endParaRPr lang="de-AT" sz="1200" b="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0.82</a:t>
                      </a: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[0.22, 1.51]</a:t>
                      </a:r>
                      <a:endParaRPr lang="de-AT" sz="1200" b="0" dirty="0">
                        <a:effectLst/>
                        <a:latin typeface="Candara" panose="020E0502030303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34571172"/>
                  </a:ext>
                </a:extLst>
              </a:tr>
              <a:tr h="376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</a:t>
                      </a: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noticed</a:t>
                      </a:r>
                      <a:endParaRPr lang="de-A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5 (14) </a:t>
                      </a:r>
                      <a:r>
                        <a:rPr lang="en-US" sz="1200" b="0" dirty="0" err="1">
                          <a:effectLst/>
                        </a:rPr>
                        <a:t>ms</a:t>
                      </a: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[−5, 15]</a:t>
                      </a: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1.11(9)</a:t>
                      </a: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.595</a:t>
                      </a: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0.32</a:t>
                      </a: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[−0.3, 0.98]</a:t>
                      </a: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1192275"/>
                  </a:ext>
                </a:extLst>
              </a:tr>
              <a:tr h="3767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orientation-match – non-match</a:t>
                      </a:r>
                      <a:endParaRPr lang="de-A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200" b="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2915233"/>
                  </a:ext>
                </a:extLst>
              </a:tr>
              <a:tr h="376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Both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noticed</a:t>
                      </a:r>
                      <a:endParaRPr lang="de-A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(18) </a:t>
                      </a:r>
                      <a:r>
                        <a:rPr lang="en-US" sz="12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13, 9]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0.45(12)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.662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0.67, 0.42]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5158940"/>
                  </a:ext>
                </a:extLst>
              </a:tr>
              <a:tr h="376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</a:t>
                      </a: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  <a:r>
                        <a:rPr lang="de-AT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noticed</a:t>
                      </a:r>
                      <a:endParaRPr lang="de-AT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 (12) </a:t>
                      </a:r>
                      <a:r>
                        <a:rPr lang="en-US" sz="1200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2, 15]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1.78(9)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.327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0.51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b="0" dirty="0">
                          <a:effectLst/>
                        </a:rPr>
                        <a:t>−</a:t>
                      </a:r>
                      <a:r>
                        <a:rPr lang="en-US" sz="12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0.12, 1.22]</a:t>
                      </a:r>
                      <a:endParaRPr lang="de-AT" sz="12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8717996"/>
                  </a:ext>
                </a:extLst>
              </a:tr>
            </a:tbl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A72ACE87-3F74-46F3-AFFA-CDA9BE02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Influence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noticing</a:t>
            </a:r>
            <a:r>
              <a:rPr lang="de-AT" dirty="0"/>
              <a:t> </a:t>
            </a:r>
            <a:r>
              <a:rPr lang="de-AT" dirty="0" err="1"/>
              <a:t>both</a:t>
            </a:r>
            <a:r>
              <a:rPr lang="de-AT" dirty="0"/>
              <a:t> </a:t>
            </a:r>
            <a:r>
              <a:rPr lang="de-AT" dirty="0" err="1"/>
              <a:t>target-defining</a:t>
            </a:r>
            <a:r>
              <a:rPr lang="de-AT" dirty="0"/>
              <a:t> </a:t>
            </a:r>
            <a:r>
              <a:rPr lang="de-AT" dirty="0" err="1"/>
              <a:t>features</a:t>
            </a:r>
            <a:endParaRPr lang="de-AT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59C8482-BB9C-486F-A221-725A8D552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7"/>
    </mc:Choice>
    <mc:Fallback>
      <p:transition spd="slow" advTm="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" x="8367713" y="3617913"/>
          <p14:tracePt t="244" x="7626350" y="3646488"/>
          <p14:tracePt t="251" x="7073900" y="3659188"/>
          <p14:tracePt t="266" x="6199188" y="3673475"/>
          <p14:tracePt t="273" x="5632450" y="3673475"/>
          <p14:tracePt t="288" x="5275263" y="3687763"/>
          <p14:tracePt t="296" x="4525963" y="3716338"/>
          <p14:tracePt t="311" x="3987800" y="3736975"/>
          <p14:tracePt t="320" x="3763963" y="3736975"/>
          <p14:tracePt t="334" x="3659188" y="3743325"/>
          <p14:tracePt t="337" x="3595688" y="3743325"/>
          <p14:tracePt t="340" x="3540125" y="3743325"/>
          <p14:tracePt t="357" x="3490913" y="3743325"/>
          <p14:tracePt t="363" x="3470275" y="3743325"/>
          <p14:tracePt t="379" x="3449638" y="3743325"/>
          <p14:tracePt t="386" x="3427413" y="3743325"/>
          <p14:tracePt t="402" x="3421063" y="3743325"/>
          <p14:tracePt t="408" x="3414713" y="3743325"/>
          <p14:tracePt t="424" x="3406775" y="3743325"/>
          <p14:tracePt t="430" x="3400425" y="3743325"/>
          <p14:tracePt t="447" x="3371850" y="3716338"/>
          <p14:tracePt t="453" x="3344863" y="3695700"/>
          <p14:tracePt t="469" x="3267075" y="3652838"/>
          <p14:tracePt t="475" x="3203575" y="3624263"/>
          <p14:tracePt t="491" x="3106738" y="3576638"/>
          <p14:tracePt t="498" x="3063875" y="3554413"/>
          <p14:tracePt t="514" x="3043238" y="3533775"/>
          <p14:tracePt t="521" x="3036888" y="3527425"/>
          <p14:tracePt t="537" x="3036888" y="3505200"/>
          <p14:tracePt t="543" x="3057525" y="3492500"/>
          <p14:tracePt t="559" x="3092450" y="3478213"/>
          <p14:tracePt t="565" x="3121025" y="3463925"/>
          <p14:tracePt t="581" x="3148013" y="3449638"/>
          <p14:tracePt t="582" x="3162300" y="3443288"/>
          <p14:tracePt t="589" x="3190875" y="3422650"/>
          <p14:tracePt t="604" x="3203575" y="3414713"/>
          <p14:tracePt t="605" x="3217863" y="3394075"/>
          <p14:tracePt t="610" x="3232150" y="3379788"/>
          <p14:tracePt t="626" x="3246438" y="3359150"/>
          <p14:tracePt t="633" x="3246438" y="3352800"/>
          <p14:tracePt t="649" x="3238500" y="3330575"/>
          <p14:tracePt t="656" x="3232150" y="3324225"/>
          <p14:tracePt t="672" x="3217863" y="3316288"/>
          <p14:tracePt t="673" x="3203575" y="3303588"/>
          <p14:tracePt t="678" x="3190875" y="3289300"/>
          <p14:tracePt t="694" x="3162300" y="3275013"/>
          <p14:tracePt t="701" x="3141663" y="3268663"/>
          <p14:tracePt t="716" x="3106738" y="3246438"/>
          <p14:tracePt t="723" x="3078163" y="3246438"/>
          <p14:tracePt t="739" x="3049588" y="3240088"/>
          <p14:tracePt t="740" x="3028950" y="3240088"/>
          <p14:tracePt t="745" x="3008313" y="3240088"/>
          <p14:tracePt t="761" x="2967038" y="3240088"/>
          <p14:tracePt t="770" x="2932113" y="3240088"/>
          <p14:tracePt t="791" x="2903538" y="3240088"/>
          <p14:tracePt t="792" x="2854325" y="3240088"/>
          <p14:tracePt t="806" x="2790825" y="3240088"/>
          <p14:tracePt t="814" x="2755900" y="3240088"/>
          <p14:tracePt t="829" x="2728913" y="3240088"/>
          <p14:tracePt t="837" x="2720975" y="3240088"/>
          <p14:tracePt t="854" x="2700338" y="3240088"/>
          <p14:tracePt t="858" x="2686050" y="3240088"/>
          <p14:tracePt t="874" x="2665413" y="3260725"/>
          <p14:tracePt t="880" x="2651125" y="3275013"/>
          <p14:tracePt t="896" x="2624138" y="3295650"/>
          <p14:tracePt t="903" x="2609850" y="3316288"/>
          <p14:tracePt t="921" x="2574925" y="3344863"/>
          <p14:tracePt t="925" x="2560638" y="3365500"/>
          <p14:tracePt t="941" x="2546350" y="3400425"/>
          <p14:tracePt t="948" x="2540000" y="3408363"/>
          <p14:tracePt t="964" x="2532063" y="3435350"/>
          <p14:tracePt t="971" x="2532063" y="3449638"/>
          <p14:tracePt t="988" x="2532063" y="3463925"/>
          <p14:tracePt t="993" x="2532063" y="3478213"/>
          <p14:tracePt t="1009" x="2532063" y="3519488"/>
          <p14:tracePt t="1015" x="2532063" y="3548063"/>
          <p14:tracePt t="1031" x="2554288" y="3589338"/>
          <p14:tracePt t="1039" x="2566988" y="3624263"/>
          <p14:tracePt t="1054" x="2581275" y="3638550"/>
          <p14:tracePt t="1055" x="2601913" y="3667125"/>
          <p14:tracePt t="1060" x="2630488" y="3687763"/>
          <p14:tracePt t="1076" x="2679700" y="3730625"/>
          <p14:tracePt t="1083" x="2735263" y="3765550"/>
          <p14:tracePt t="1099" x="2825750" y="3792538"/>
          <p14:tracePt t="1106" x="2909888" y="3806825"/>
          <p14:tracePt t="1122" x="3063875" y="3827463"/>
          <p14:tracePt t="1128" x="3168650" y="3841750"/>
          <p14:tracePt t="1144" x="3322638" y="3841750"/>
          <p14:tracePt t="1150" x="3427413" y="3841750"/>
          <p14:tracePt t="1166" x="3568700" y="3841750"/>
          <p14:tracePt t="1173" x="3630613" y="3841750"/>
          <p14:tracePt t="1190" x="3687763" y="3841750"/>
          <p14:tracePt t="1190" x="3735388" y="3835400"/>
          <p14:tracePt t="1195" x="3798888" y="3806825"/>
          <p14:tracePt t="1211" x="3862388" y="3765550"/>
          <p14:tracePt t="1218" x="3889375" y="3743325"/>
          <p14:tracePt t="1234" x="3938588" y="3695700"/>
          <p14:tracePt t="1240" x="3967163" y="3667125"/>
          <p14:tracePt t="1257" x="3987800" y="3638550"/>
          <p14:tracePt t="1263" x="4002088" y="3624263"/>
          <p14:tracePt t="1278" x="4002088" y="3617913"/>
          <p14:tracePt t="1288" x="4016375" y="3611563"/>
          <p14:tracePt t="1300" x="4016375" y="3603625"/>
          <p14:tracePt t="1353" x="4016375" y="3597275"/>
          <p14:tracePt t="1369" x="4016375" y="3576638"/>
          <p14:tracePt t="1375" x="4016375" y="3548063"/>
          <p14:tracePt t="1391" x="4016375" y="3513138"/>
          <p14:tracePt t="1398" x="4008438" y="3492500"/>
          <p14:tracePt t="1414" x="3994150" y="3463925"/>
          <p14:tracePt t="1421" x="3967163" y="3429000"/>
          <p14:tracePt t="1439" x="3932238" y="3394075"/>
          <p14:tracePt t="1443" x="3897313" y="3373438"/>
          <p14:tracePt t="1459" x="3868738" y="3344863"/>
          <p14:tracePt t="1465" x="3848100" y="3330575"/>
          <p14:tracePt t="1481" x="3813175" y="3324225"/>
          <p14:tracePt t="1488" x="3798888" y="3316288"/>
          <p14:tracePt t="1504" x="3784600" y="3309938"/>
          <p14:tracePt t="1600" x="3784600" y="3303588"/>
          <p14:tracePt t="1623" x="3792538" y="3295650"/>
          <p14:tracePt t="1639" x="3819525" y="3295650"/>
          <p14:tracePt t="1642" x="3854450" y="3289300"/>
          <p14:tracePt t="1647" x="3911600" y="3281363"/>
          <p14:tracePt t="1661" x="4043363" y="3268663"/>
          <p14:tracePt t="1684" x="4176713" y="3254375"/>
          <p14:tracePt t="1684" x="4386263" y="3219450"/>
          <p14:tracePt t="1691" x="4624388" y="3184525"/>
          <p14:tracePt t="1707" x="4813300" y="3149600"/>
          <p14:tracePt t="1707" x="5051425" y="3114675"/>
          <p14:tracePt t="1713" x="5345113" y="3071813"/>
          <p14:tracePt t="1729" x="5737225" y="3030538"/>
          <p14:tracePt t="1738" x="6045200" y="3016250"/>
          <p14:tracePt t="1751" x="6415088" y="2995613"/>
          <p14:tracePt t="1758" x="6667500" y="2995613"/>
          <p14:tracePt t="1774" x="6989763" y="2995613"/>
          <p14:tracePt t="1780" x="7199313" y="2995613"/>
          <p14:tracePt t="1796" x="7521575" y="2995613"/>
          <p14:tracePt t="1805" x="7731125" y="2995613"/>
          <p14:tracePt t="1821" x="8004175" y="2995613"/>
          <p14:tracePt t="1825" x="8213725" y="2995613"/>
          <p14:tracePt t="1841" x="8458200" y="2995613"/>
          <p14:tracePt t="1848" x="8632825" y="2995613"/>
          <p14:tracePt t="1871" x="8731250" y="2995613"/>
          <p14:tracePt t="1876" x="9010650" y="3016250"/>
          <p14:tracePt t="2635" x="8443913" y="4373563"/>
          <p14:tracePt t="2651" x="7891463" y="4556125"/>
          <p14:tracePt t="2658" x="7527925" y="4681538"/>
          <p14:tracePt t="2674" x="7240588" y="4772025"/>
          <p14:tracePt t="2677" x="6940550" y="4864100"/>
          <p14:tracePt t="2680" x="6597650" y="4983163"/>
          <p14:tracePt t="2696" x="6129338" y="5172075"/>
          <p14:tracePt t="2706" x="5870575" y="5283200"/>
          <p14:tracePt t="2719" x="5527675" y="5437188"/>
          <p14:tracePt t="2742" x="5170488" y="5584825"/>
          <p14:tracePt t="2748" x="5030788" y="5619750"/>
          <p14:tracePt t="2764" x="4926013" y="5634038"/>
          <p14:tracePt t="2772" x="4862513" y="5646738"/>
          <p14:tracePt t="2789" x="4757738" y="5668963"/>
          <p14:tracePt t="2793" x="4659313" y="5675313"/>
          <p14:tracePt t="2809" x="4525963" y="5689600"/>
          <p14:tracePt t="2815" x="4435475" y="5689600"/>
          <p14:tracePt t="2839" x="4344988" y="5689600"/>
          <p14:tracePt t="2841" x="4113213" y="5689600"/>
          <p14:tracePt t="2853" x="3938588" y="5689600"/>
          <p14:tracePt t="2854" x="3833813" y="5689600"/>
          <p14:tracePt t="2860" x="3708400" y="5689600"/>
          <p14:tracePt t="2876" x="3540125" y="5689600"/>
          <p14:tracePt t="2883" x="3455988" y="5681663"/>
          <p14:tracePt t="2899" x="3357563" y="5675313"/>
          <p14:tracePt t="2906" x="3316288" y="5668963"/>
          <p14:tracePt t="2922" x="3287713" y="5661025"/>
          <p14:tracePt t="2928" x="3273425" y="5646738"/>
          <p14:tracePt t="2944" x="3252788" y="5634038"/>
          <p14:tracePt t="2950" x="3232150" y="5619750"/>
          <p14:tracePt t="2966" x="3190875" y="5591175"/>
          <p14:tracePt t="2974" x="3162300" y="5562600"/>
          <p14:tracePt t="2989" x="3113088" y="5514975"/>
          <p14:tracePt t="2995" x="3092450" y="5480050"/>
          <p14:tracePt t="3011" x="3057525" y="5430838"/>
          <p14:tracePt t="3018" x="3022600" y="5395913"/>
          <p14:tracePt t="3034" x="2967038" y="5353050"/>
          <p14:tracePt t="3041" x="2932113" y="5318125"/>
          <p14:tracePt t="3057" x="2897188" y="5283200"/>
          <p14:tracePt t="3058" x="2847975" y="5256213"/>
          <p14:tracePt t="3063" x="2778125" y="5207000"/>
          <p14:tracePt t="3079" x="2693988" y="5157788"/>
          <p14:tracePt t="3085" x="2651125" y="5129213"/>
          <p14:tracePt t="3101" x="2589213" y="5102225"/>
          <p14:tracePt t="3108" x="2554288" y="5073650"/>
          <p14:tracePt t="3127" x="2511425" y="5038725"/>
          <p14:tracePt t="3131" x="2482850" y="5010150"/>
          <p14:tracePt t="3146" x="2406650" y="4948238"/>
          <p14:tracePt t="3157" x="2351088" y="4913313"/>
          <p14:tracePt t="3169" x="2232025" y="4835525"/>
          <p14:tracePt t="3176" x="2147888" y="4806950"/>
          <p14:tracePt t="3192" x="2028825" y="4751388"/>
          <p14:tracePt t="3198" x="1958975" y="4737100"/>
          <p14:tracePt t="3214" x="1881188" y="4710113"/>
          <p14:tracePt t="3224" x="1819275" y="4681538"/>
          <p14:tracePt t="3236" x="1784350" y="4667250"/>
          <p14:tracePt t="3239" x="1741488" y="4646613"/>
          <p14:tracePt t="3243" x="1671638" y="4618038"/>
          <p14:tracePt t="3258" x="1622425" y="4597400"/>
          <p14:tracePt t="3266" x="1504950" y="4556125"/>
          <p14:tracePt t="3281" x="1462088" y="4533900"/>
          <p14:tracePt t="3281" x="1420813" y="4521200"/>
          <p14:tracePt t="3290" x="1392238" y="4506913"/>
          <p14:tracePt t="3307" x="1350963" y="4492625"/>
          <p14:tracePt t="3310" x="1328738" y="4478338"/>
          <p14:tracePt t="3326" x="1279525" y="4464050"/>
          <p14:tracePt t="3333" x="1238250" y="4451350"/>
          <p14:tracePt t="3349" x="1154113" y="4416425"/>
          <p14:tracePt t="3356" x="1104900" y="4402138"/>
          <p14:tracePt t="3373" x="1008063" y="4381500"/>
          <p14:tracePt t="3378" x="950913" y="4359275"/>
          <p14:tracePt t="3394" x="854075" y="4332288"/>
          <p14:tracePt t="3400" x="819150" y="4324350"/>
          <p14:tracePt t="3416" x="784225" y="4310063"/>
          <p14:tracePt t="3423" x="762000" y="4303713"/>
          <p14:tracePt t="3440" x="735013" y="4297363"/>
          <p14:tracePt t="3461" x="714375" y="4289425"/>
          <p14:tracePt t="3462" x="657225" y="4283075"/>
          <p14:tracePt t="3468" x="622300" y="4283075"/>
          <p14:tracePt t="3484" x="601663" y="4283075"/>
          <p14:tracePt t="3505" x="595313" y="4283075"/>
          <p14:tracePt t="4256" x="601663" y="4283075"/>
          <p14:tracePt t="4271" x="615950" y="4283075"/>
          <p14:tracePt t="4278" x="622300" y="4283075"/>
          <p14:tracePt t="4294" x="642938" y="4283075"/>
          <p14:tracePt t="4300" x="665163" y="4283075"/>
          <p14:tracePt t="4316" x="692150" y="4283075"/>
          <p14:tracePt t="4324" x="714375" y="4283075"/>
          <p14:tracePt t="4341" x="755650" y="4283075"/>
          <p14:tracePt t="4345" x="790575" y="4283075"/>
          <p14:tracePt t="4361" x="825500" y="4283075"/>
          <p14:tracePt t="4368" x="854075" y="4283075"/>
          <p14:tracePt t="4384" x="909638" y="4283075"/>
          <p14:tracePt t="4392" x="944563" y="4283075"/>
          <p14:tracePt t="4409" x="1008063" y="4283075"/>
          <p14:tracePt t="4413" x="1049338" y="4283075"/>
          <p14:tracePt t="4429" x="1104900" y="4283075"/>
          <p14:tracePt t="4435" x="1139825" y="4283075"/>
          <p14:tracePt t="4451" x="1209675" y="4275138"/>
          <p14:tracePt t="4459" x="1266825" y="4268788"/>
          <p14:tracePt t="4475" x="1363663" y="4262438"/>
          <p14:tracePt t="4480" x="1441450" y="4254500"/>
          <p14:tracePt t="4496" x="1531938" y="4240213"/>
          <p14:tracePt t="4503" x="1581150" y="4240213"/>
          <p14:tracePt t="4519" x="1622425" y="4233863"/>
          <p14:tracePt t="4526" x="1657350" y="4227513"/>
          <p14:tracePt t="4542" x="1679575" y="4219575"/>
          <p14:tracePt t="4542" x="1693863" y="4219575"/>
          <p14:tracePt t="4548" x="1735138" y="4219575"/>
          <p14:tracePt t="4563" x="1763713" y="4213225"/>
          <p14:tracePt t="4564" x="1790700" y="4213225"/>
          <p14:tracePt t="4570" x="1811338" y="4213225"/>
          <p14:tracePt t="4586" x="1839913" y="4213225"/>
          <p14:tracePt t="4608" x="1846263" y="4213225"/>
          <p14:tracePt t="4744" x="1854200" y="4213225"/>
          <p14:tracePt t="4750" x="1868488" y="4213225"/>
          <p14:tracePt t="4767" x="1874838" y="4213225"/>
          <p14:tracePt t="4789" x="1889125" y="4213225"/>
          <p14:tracePt t="4793" x="1917700" y="4213225"/>
          <p14:tracePt t="4795" x="1944688" y="4213225"/>
          <p14:tracePt t="4811" x="1979613" y="4213225"/>
          <p14:tracePt t="4818" x="2008188" y="4213225"/>
          <p14:tracePt t="4834" x="2078038" y="4213225"/>
          <p14:tracePt t="4841" x="2133600" y="4219575"/>
          <p14:tracePt t="4857" x="2211388" y="4233863"/>
          <p14:tracePt t="4863" x="2266950" y="4240213"/>
          <p14:tracePt t="4879" x="2351088" y="4254500"/>
          <p14:tracePt t="4885" x="2406650" y="4262438"/>
          <p14:tracePt t="4901" x="2441575" y="4268788"/>
          <p14:tracePt t="4901" x="2490788" y="4268788"/>
          <p14:tracePt t="4909" x="2554288" y="4268788"/>
          <p14:tracePt t="4926" x="2686050" y="4268788"/>
          <p14:tracePt t="4930" x="2790825" y="4268788"/>
          <p14:tracePt t="4946" x="2967038" y="4268788"/>
          <p14:tracePt t="4953" x="3106738" y="4268788"/>
          <p14:tracePt t="4969" x="3351213" y="4268788"/>
          <p14:tracePt t="4976" x="3525838" y="4268788"/>
          <p14:tracePt t="4993" x="3778250" y="4268788"/>
          <p14:tracePt t="4998" x="3973513" y="4268788"/>
          <p14:tracePt t="5014" x="4429125" y="4268788"/>
          <p14:tracePt t="5020" x="4694238" y="4268788"/>
          <p14:tracePt t="5036" x="5135563" y="4254500"/>
          <p14:tracePt t="5043" x="5408613" y="4240213"/>
          <p14:tracePt t="5060" x="5583238" y="4233863"/>
          <p14:tracePt t="5060" x="5737225" y="4219575"/>
          <p14:tracePt t="5065" x="5988050" y="4213225"/>
          <p14:tracePt t="5081" x="6289675" y="4184650"/>
          <p14:tracePt t="5090" x="6527800" y="4156075"/>
          <p14:tracePt t="5104" x="6842125" y="4129088"/>
          <p14:tracePt t="5110" x="7059613" y="4108450"/>
          <p14:tracePt t="5127" x="7304088" y="4079875"/>
          <p14:tracePt t="5133" x="7472363" y="4059238"/>
          <p14:tracePt t="5149" x="7681913" y="4024313"/>
          <p14:tracePt t="5159" x="7827963" y="3995738"/>
          <p14:tracePt t="5171" x="7912100" y="3981450"/>
          <p14:tracePt t="5175" x="8004175" y="3967163"/>
          <p14:tracePt t="5178" x="8123238" y="3932238"/>
          <p14:tracePt t="5194" x="8304213" y="3897313"/>
          <p14:tracePt t="5200" x="8437563" y="3884613"/>
          <p14:tracePt t="5216" x="8632825" y="3848100"/>
          <p14:tracePt t="5226" x="8766175" y="3821113"/>
          <p14:tracePt t="5242" x="8850313" y="3800475"/>
          <p14:tracePt t="5246" x="8983663" y="3757613"/>
          <p14:tracePt t="5261" x="9039225" y="3730625"/>
          <p14:tracePt t="5262" x="9094788" y="37084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0A69A07-B7D9-45FE-B0CE-7E6FD888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D3ED0F-2501-4434-863E-149B560B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9D8792-5A94-48E8-A8C8-6443FF08E2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303A2FC-90CA-49A3-86DB-6C509C590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Attentional</a:t>
            </a:r>
            <a:r>
              <a:rPr lang="de-AT" dirty="0"/>
              <a:t> </a:t>
            </a:r>
            <a:r>
              <a:rPr lang="de-AT" dirty="0" err="1"/>
              <a:t>capture</a:t>
            </a:r>
            <a:r>
              <a:rPr lang="de-AT" dirty="0"/>
              <a:t> </a:t>
            </a:r>
            <a:r>
              <a:rPr lang="de-AT" dirty="0" err="1"/>
              <a:t>contingent</a:t>
            </a:r>
            <a:r>
              <a:rPr lang="de-AT" dirty="0"/>
              <a:t> on </a:t>
            </a:r>
            <a:r>
              <a:rPr lang="de-AT" dirty="0" err="1"/>
              <a:t>search</a:t>
            </a:r>
            <a:r>
              <a:rPr lang="de-AT" dirty="0"/>
              <a:t> </a:t>
            </a:r>
            <a:r>
              <a:rPr lang="de-AT" dirty="0" err="1"/>
              <a:t>criterion</a:t>
            </a:r>
            <a:endParaRPr lang="de-AT" dirty="0"/>
          </a:p>
          <a:p>
            <a:r>
              <a:rPr lang="de-AT" dirty="0"/>
              <a:t>Small </a:t>
            </a:r>
            <a:r>
              <a:rPr lang="de-AT" dirty="0" err="1"/>
              <a:t>effect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noticing</a:t>
            </a:r>
            <a:r>
              <a:rPr lang="de-AT" dirty="0"/>
              <a:t> </a:t>
            </a:r>
            <a:r>
              <a:rPr lang="de-AT" dirty="0" err="1"/>
              <a:t>both</a:t>
            </a:r>
            <a:r>
              <a:rPr lang="de-AT" dirty="0"/>
              <a:t> </a:t>
            </a:r>
            <a:r>
              <a:rPr lang="de-AT" dirty="0" err="1"/>
              <a:t>target-defining</a:t>
            </a:r>
            <a:r>
              <a:rPr lang="de-AT" dirty="0"/>
              <a:t> </a:t>
            </a:r>
            <a:r>
              <a:rPr lang="de-AT" dirty="0" err="1"/>
              <a:t>features</a:t>
            </a:r>
            <a:r>
              <a:rPr lang="de-AT" dirty="0"/>
              <a:t> (a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effect</a:t>
            </a:r>
            <a:r>
              <a:rPr lang="de-AT" dirty="0"/>
              <a:t>?)</a:t>
            </a:r>
          </a:p>
          <a:p>
            <a:pPr lvl="1"/>
            <a:r>
              <a:rPr lang="de-AT" dirty="0" err="1"/>
              <a:t>only</a:t>
            </a:r>
            <a:r>
              <a:rPr lang="de-AT" dirty="0"/>
              <a:t> </a:t>
            </a:r>
            <a:r>
              <a:rPr lang="de-AT" dirty="0" err="1"/>
              <a:t>additionally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top-down </a:t>
            </a:r>
            <a:r>
              <a:rPr lang="de-AT" dirty="0" err="1"/>
              <a:t>matching</a:t>
            </a:r>
            <a:r>
              <a:rPr lang="de-AT" dirty="0"/>
              <a:t> feature</a:t>
            </a:r>
          </a:p>
          <a:p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effect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non-</a:t>
            </a:r>
            <a:r>
              <a:rPr lang="de-AT" dirty="0" err="1"/>
              <a:t>used</a:t>
            </a:r>
            <a:r>
              <a:rPr lang="de-AT" dirty="0"/>
              <a:t> </a:t>
            </a:r>
            <a:r>
              <a:rPr lang="de-AT" dirty="0" err="1"/>
              <a:t>target</a:t>
            </a:r>
            <a:r>
              <a:rPr lang="de-AT" dirty="0"/>
              <a:t> feature</a:t>
            </a:r>
          </a:p>
          <a:p>
            <a:pPr lvl="1"/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priming</a:t>
            </a:r>
            <a:r>
              <a:rPr lang="de-AT" dirty="0"/>
              <a:t> </a:t>
            </a:r>
            <a:r>
              <a:rPr lang="de-AT" dirty="0" err="1"/>
              <a:t>effects</a:t>
            </a:r>
            <a:endParaRPr lang="de-AT" dirty="0"/>
          </a:p>
          <a:p>
            <a:pPr lvl="1"/>
            <a:endParaRPr lang="de-AT" dirty="0"/>
          </a:p>
          <a:p>
            <a:r>
              <a:rPr lang="de-AT" dirty="0"/>
              <a:t>Learning = </a:t>
            </a:r>
            <a:r>
              <a:rPr lang="de-AT" dirty="0" err="1"/>
              <a:t>indirect</a:t>
            </a:r>
            <a:r>
              <a:rPr lang="de-AT" dirty="0"/>
              <a:t> </a:t>
            </a:r>
            <a:r>
              <a:rPr lang="de-AT" dirty="0" err="1"/>
              <a:t>instruction</a:t>
            </a:r>
            <a:r>
              <a:rPr lang="de-AT" dirty="0"/>
              <a:t>?</a:t>
            </a:r>
          </a:p>
          <a:p>
            <a:pPr lvl="1"/>
            <a:r>
              <a:rPr lang="de-AT" dirty="0"/>
              <a:t>Learning </a:t>
            </a:r>
            <a:r>
              <a:rPr lang="de-AT" dirty="0" err="1"/>
              <a:t>effects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an </a:t>
            </a:r>
            <a:r>
              <a:rPr lang="de-AT" dirty="0" err="1"/>
              <a:t>prolonged</a:t>
            </a:r>
            <a:r>
              <a:rPr lang="de-AT" dirty="0"/>
              <a:t> </a:t>
            </a:r>
            <a:r>
              <a:rPr lang="de-AT" dirty="0" err="1"/>
              <a:t>influence</a:t>
            </a:r>
            <a:r>
              <a:rPr lang="de-AT" dirty="0"/>
              <a:t> on </a:t>
            </a:r>
            <a:r>
              <a:rPr lang="de-AT" dirty="0" err="1"/>
              <a:t>attention</a:t>
            </a:r>
            <a:endParaRPr lang="de-AT" dirty="0"/>
          </a:p>
          <a:p>
            <a:pPr lvl="1"/>
            <a:r>
              <a:rPr lang="de-AT" dirty="0"/>
              <a:t>Top-down </a:t>
            </a:r>
            <a:r>
              <a:rPr lang="de-AT" dirty="0" err="1"/>
              <a:t>effects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change</a:t>
            </a:r>
            <a:r>
              <a:rPr lang="de-AT" dirty="0"/>
              <a:t> </a:t>
            </a:r>
            <a:r>
              <a:rPr lang="de-AT" dirty="0" err="1"/>
              <a:t>swiftly</a:t>
            </a:r>
            <a:r>
              <a:rPr lang="de-AT" dirty="0"/>
              <a:t> </a:t>
            </a:r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search</a:t>
            </a:r>
            <a:r>
              <a:rPr lang="de-AT" dirty="0"/>
              <a:t> </a:t>
            </a:r>
            <a:r>
              <a:rPr lang="de-AT" dirty="0" err="1"/>
              <a:t>criterion</a:t>
            </a:r>
            <a:r>
              <a:rPr lang="de-AT" dirty="0"/>
              <a:t> </a:t>
            </a:r>
            <a:r>
              <a:rPr lang="de-AT" dirty="0" err="1"/>
              <a:t>changes</a:t>
            </a:r>
            <a:endParaRPr lang="de-AT" dirty="0"/>
          </a:p>
          <a:p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EBCD96-EC8D-4897-A0B9-B5A98A64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Diskussion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1213BEA-36C6-45C0-A8AC-763F23D14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1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2"/>
    </mc:Choice>
    <mc:Fallback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9" x="8324850" y="3765550"/>
          <p14:tracePt t="2250" x="8318500" y="3765550"/>
          <p14:tracePt t="2574" x="8318500" y="3771900"/>
          <p14:tracePt t="2590" x="8324850" y="3771900"/>
          <p14:tracePt t="2704" x="8332788" y="3771900"/>
          <p14:tracePt t="2815" x="8339138" y="3771900"/>
          <p14:tracePt t="2839" x="8347075" y="3771900"/>
          <p14:tracePt t="2844" x="8353425" y="3771900"/>
          <p14:tracePt t="3312" x="8339138" y="3771900"/>
          <p14:tracePt t="3318" x="8318500" y="3771900"/>
          <p14:tracePt t="3333" x="8289925" y="3765550"/>
          <p14:tracePt t="3340" x="8262938" y="3765550"/>
          <p14:tracePt t="3355" x="8248650" y="3765550"/>
          <p14:tracePt t="3355" x="8228013" y="3765550"/>
          <p14:tracePt t="3361" x="8213725" y="3765550"/>
          <p14:tracePt t="3377" x="8164513" y="3757613"/>
          <p14:tracePt t="3384" x="8115300" y="3743325"/>
          <p14:tracePt t="3400" x="8094663" y="3743325"/>
          <p14:tracePt t="3400" x="8053388" y="3736975"/>
          <p14:tracePt t="3406" x="8004175" y="3722688"/>
          <p14:tracePt t="3422" x="7975600" y="3716338"/>
          <p14:tracePt t="3423" x="7926388" y="3702050"/>
          <p14:tracePt t="3429" x="7835900" y="3687763"/>
          <p14:tracePt t="3445" x="7772400" y="3673475"/>
          <p14:tracePt t="3445" x="7681913" y="3652838"/>
          <p14:tracePt t="3451" x="7591425" y="3638550"/>
          <p14:tracePt t="3475" x="7450138" y="3611563"/>
          <p14:tracePt t="3477" x="7359650" y="3603625"/>
          <p14:tracePt t="3490" x="7213600" y="3589338"/>
          <p14:tracePt t="3490" x="7164388" y="3589338"/>
          <p14:tracePt t="3497" x="7073900" y="3589338"/>
          <p14:tracePt t="3513" x="6919913" y="3589338"/>
          <p14:tracePt t="3519" x="6835775" y="3589338"/>
          <p14:tracePt t="3535" x="6757988" y="3589338"/>
          <p14:tracePt t="3535" x="6696075" y="3589338"/>
          <p14:tracePt t="3541" x="6577013" y="3603625"/>
          <p14:tracePt t="3557" x="6492875" y="3611563"/>
          <p14:tracePt t="3558" x="6388100" y="3624263"/>
          <p14:tracePt t="3564" x="6226175" y="3646488"/>
          <p14:tracePt t="3580" x="6115050" y="3659188"/>
          <p14:tracePt t="3581" x="6010275" y="3681413"/>
          <p14:tracePt t="3586" x="5792788" y="3716338"/>
          <p14:tracePt t="3602" x="5638800" y="3743325"/>
          <p14:tracePt t="3603" x="5519738" y="3765550"/>
          <p14:tracePt t="3609" x="5345113" y="3806825"/>
          <p14:tracePt t="3625" x="5232400" y="3827463"/>
          <p14:tracePt t="3625" x="5141913" y="3856038"/>
          <p14:tracePt t="3631" x="4981575" y="3884613"/>
          <p14:tracePt t="3648" x="4764088" y="3954463"/>
          <p14:tracePt t="3654" x="4610100" y="3989388"/>
          <p14:tracePt t="3670" x="4456113" y="4044950"/>
          <p14:tracePt t="3677" x="4365625" y="4065588"/>
          <p14:tracePt t="3693" x="4275138" y="4100513"/>
          <p14:tracePt t="3699" x="4205288" y="4121150"/>
          <p14:tracePt t="3715" x="4141788" y="4149725"/>
          <p14:tracePt t="3721" x="4100513" y="4164013"/>
          <p14:tracePt t="3737" x="4071938" y="4178300"/>
          <p14:tracePt t="3738" x="4051300" y="4184650"/>
          <p14:tracePt t="3744" x="4008438" y="4198938"/>
          <p14:tracePt t="3760" x="3952875" y="4213225"/>
          <p14:tracePt t="3766" x="3924300" y="4219575"/>
          <p14:tracePt t="3782" x="3868738" y="4240213"/>
          <p14:tracePt t="3789" x="3827463" y="4248150"/>
          <p14:tracePt t="3805" x="3792538" y="4248150"/>
          <p14:tracePt t="3805" x="3749675" y="4254500"/>
          <p14:tracePt t="3811" x="3673475" y="4262438"/>
          <p14:tracePt t="3827" x="3630613" y="4262438"/>
          <p14:tracePt t="3827" x="3575050" y="4268788"/>
          <p14:tracePt t="3834" x="3525838" y="4275138"/>
          <p14:tracePt t="3850" x="3476625" y="4283075"/>
          <p14:tracePt t="3850" x="3441700" y="4289425"/>
          <p14:tracePt t="3856" x="3392488" y="4297363"/>
          <p14:tracePt t="3872" x="3371850" y="4297363"/>
          <p14:tracePt t="3872" x="3351213" y="4303713"/>
          <p14:tracePt t="3879" x="3316288" y="4310063"/>
          <p14:tracePt t="3894" x="3273425" y="4318000"/>
          <p14:tracePt t="3901" x="3246438" y="4324350"/>
          <p14:tracePt t="3917" x="3203575" y="4324350"/>
          <p14:tracePt t="3918" x="3168650" y="4324350"/>
          <p14:tracePt t="3924" x="3121025" y="4324350"/>
          <p14:tracePt t="3940" x="3078163" y="4324350"/>
          <p14:tracePt t="3940" x="3036888" y="4324350"/>
          <p14:tracePt t="3947" x="3014663" y="4324350"/>
          <p14:tracePt t="3962" x="3001963" y="4324350"/>
          <p14:tracePt t="3963" x="2994025" y="4324350"/>
          <p14:tracePt t="3969" x="2987675" y="4324350"/>
          <p14:tracePt t="4059" x="3001963" y="4324350"/>
          <p14:tracePt t="4075" x="3014663" y="4324350"/>
          <p14:tracePt t="4075" x="3043238" y="4310063"/>
          <p14:tracePt t="4097" x="3086100" y="4303713"/>
          <p14:tracePt t="4098" x="3155950" y="4289425"/>
          <p14:tracePt t="4104" x="3211513" y="4275138"/>
          <p14:tracePt t="4120" x="3232150" y="4268788"/>
          <p14:tracePt t="4120" x="3273425" y="4262438"/>
          <p14:tracePt t="4127" x="3330575" y="4254500"/>
          <p14:tracePt t="4142" x="3406775" y="4254500"/>
          <p14:tracePt t="4149" x="3449638" y="4254500"/>
          <p14:tracePt t="4165" x="3540125" y="4254500"/>
          <p14:tracePt t="4171" x="3603625" y="4254500"/>
          <p14:tracePt t="4194" x="3659188" y="4254500"/>
          <p14:tracePt t="4196" x="3778250" y="4254500"/>
          <p14:tracePt t="4209" x="3833813" y="4254500"/>
          <p14:tracePt t="4217" x="3889375" y="4254500"/>
          <p14:tracePt t="4232" x="3952875" y="4254500"/>
          <p14:tracePt t="4239" x="3973513" y="4254500"/>
          <p14:tracePt t="4255" x="4008438" y="4254500"/>
          <p14:tracePt t="4261" x="4029075" y="4248150"/>
          <p14:tracePt t="4277" x="4064000" y="4248150"/>
          <p14:tracePt t="4284" x="4092575" y="4248150"/>
          <p14:tracePt t="4300" x="4135438" y="4248150"/>
          <p14:tracePt t="4306" x="4162425" y="4248150"/>
          <p14:tracePt t="4322" x="4197350" y="4248150"/>
          <p14:tracePt t="4322" x="4240213" y="4248150"/>
          <p14:tracePt t="4329" x="4295775" y="4248150"/>
          <p14:tracePt t="4344" x="4386263" y="4248150"/>
          <p14:tracePt t="4351" x="4456113" y="4248150"/>
          <p14:tracePt t="4367" x="4498975" y="4248150"/>
          <p14:tracePt t="4367" x="4554538" y="4248150"/>
          <p14:tracePt t="4374" x="4624388" y="4248150"/>
          <p14:tracePt t="4390" x="4679950" y="4248150"/>
          <p14:tracePt t="4390" x="4737100" y="4248150"/>
          <p14:tracePt t="4397" x="4784725" y="4248150"/>
          <p14:tracePt t="4412" x="4813300" y="4248150"/>
          <p14:tracePt t="4434" x="4819650" y="4248150"/>
          <p14:tracePt t="4479" x="4827588" y="4248150"/>
          <p14:tracePt t="4488" x="4833938" y="4248150"/>
          <p14:tracePt t="4502" x="4841875" y="4240213"/>
          <p14:tracePt t="4503" x="4848225" y="4233863"/>
          <p14:tracePt t="4509" x="4862513" y="4233863"/>
          <p14:tracePt t="4525" x="4868863" y="4233863"/>
          <p14:tracePt t="4532" x="4883150" y="4233863"/>
          <p14:tracePt t="4593" x="4891088" y="4233863"/>
          <p14:tracePt t="4615" x="4897438" y="4233863"/>
          <p14:tracePt t="4621" x="4911725" y="4233863"/>
          <p14:tracePt t="4637" x="4918075" y="4227513"/>
          <p14:tracePt t="4638" x="4926013" y="4227513"/>
          <p14:tracePt t="4644" x="4932363" y="4227513"/>
          <p14:tracePt t="4660" x="4946650" y="4219575"/>
          <p14:tracePt t="4682" x="4953000" y="4219575"/>
          <p14:tracePt t="4689" x="4960938" y="4219575"/>
          <p14:tracePt t="4727" x="4967288" y="4219575"/>
          <p14:tracePt t="4750" x="4973638" y="4219575"/>
          <p14:tracePt t="4794" x="4981575" y="4219575"/>
          <p14:tracePt t="4894" x="4987925" y="4219575"/>
          <p14:tracePt t="4907" x="4995863" y="4219575"/>
          <p14:tracePt t="4982" x="5002213" y="4219575"/>
          <p14:tracePt t="5222" x="5008563" y="4219575"/>
          <p14:tracePt t="5229" x="5016500" y="4219575"/>
          <p14:tracePt t="5244" x="5022850" y="4219575"/>
          <p14:tracePt t="5251" x="5030788" y="4219575"/>
          <p14:tracePt t="5267" x="5037138" y="4219575"/>
          <p14:tracePt t="5274" x="5043488" y="4219575"/>
          <p14:tracePt t="5290" x="5051425" y="4219575"/>
          <p14:tracePt t="5296" x="5057775" y="4219575"/>
          <p14:tracePt t="5311" x="5065713" y="4219575"/>
          <p14:tracePt t="5320" x="5080000" y="4219575"/>
          <p14:tracePt t="5335" x="5086350" y="4219575"/>
          <p14:tracePt t="5341" x="5100638" y="4219575"/>
          <p14:tracePt t="5357" x="5121275" y="4227513"/>
          <p14:tracePt t="5358" x="5127625" y="4227513"/>
          <p14:tracePt t="5364" x="5141913" y="4227513"/>
          <p14:tracePt t="5380" x="5162550" y="4233863"/>
          <p14:tracePt t="5386" x="5170488" y="4233863"/>
          <p14:tracePt t="5402" x="5176838" y="4233863"/>
          <p14:tracePt t="5425" x="5184775" y="4233863"/>
          <p14:tracePt t="5515" x="5191125" y="4233863"/>
          <p14:tracePt t="5544" x="5191125" y="4227513"/>
          <p14:tracePt t="5560" x="5191125" y="4219575"/>
          <p14:tracePt t="5561" x="5191125" y="4205288"/>
          <p14:tracePt t="5566" x="5197475" y="4191000"/>
          <p14:tracePt t="5582" x="5205413" y="4164013"/>
          <p14:tracePt t="5589" x="5211763" y="4143375"/>
          <p14:tracePt t="5605" x="5219700" y="4114800"/>
          <p14:tracePt t="5611" x="5226050" y="4086225"/>
          <p14:tracePt t="5627" x="5232400" y="4065588"/>
          <p14:tracePt t="5628" x="5254625" y="4051300"/>
          <p14:tracePt t="5634" x="5268913" y="4016375"/>
          <p14:tracePt t="5650" x="5289550" y="3989388"/>
          <p14:tracePt t="5656" x="5295900" y="3960813"/>
          <p14:tracePt t="5672" x="5310188" y="3932238"/>
          <p14:tracePt t="5679" x="5316538" y="3905250"/>
          <p14:tracePt t="5695" x="5316538" y="3862388"/>
          <p14:tracePt t="5701" x="5316538" y="3827463"/>
          <p14:tracePt t="5717" x="5324475" y="3806825"/>
          <p14:tracePt t="5718" x="5338763" y="3771900"/>
          <p14:tracePt t="5724" x="5351463" y="3736975"/>
          <p14:tracePt t="5739" x="5365750" y="3695700"/>
          <p14:tracePt t="5746" x="5380038" y="3667125"/>
          <p14:tracePt t="5762" x="5400675" y="3638550"/>
          <p14:tracePt t="5762" x="5408613" y="3617913"/>
          <p14:tracePt t="5769" x="5435600" y="3582988"/>
          <p14:tracePt t="5784" x="5492750" y="3519488"/>
          <p14:tracePt t="5791" x="5527675" y="3484563"/>
          <p14:tracePt t="5807" x="5540375" y="3463925"/>
          <p14:tracePt t="5808" x="5548313" y="3443288"/>
          <p14:tracePt t="5814" x="5562600" y="3429000"/>
          <p14:tracePt t="5830" x="5597525" y="3379788"/>
          <p14:tracePt t="5836" x="5624513" y="3352800"/>
          <p14:tracePt t="5852" x="5659438" y="3303588"/>
          <p14:tracePt t="5858" x="5694363" y="3281363"/>
          <p14:tracePt t="5875" x="5737225" y="3225800"/>
          <p14:tracePt t="5882" x="5772150" y="3184525"/>
          <p14:tracePt t="5897" x="5799138" y="3135313"/>
          <p14:tracePt t="5904" x="5821363" y="3092450"/>
          <p14:tracePt t="5920" x="5842000" y="3044825"/>
          <p14:tracePt t="5926" x="5856288" y="3016250"/>
          <p14:tracePt t="5942" x="5883275" y="2973388"/>
          <p14:tracePt t="5949" x="5891213" y="2952750"/>
          <p14:tracePt t="5965" x="5918200" y="2917825"/>
          <p14:tracePt t="5971" x="5940425" y="2903538"/>
          <p14:tracePt t="5987" x="5953125" y="2876550"/>
          <p14:tracePt t="5988" x="5975350" y="2855913"/>
          <p14:tracePt t="5994" x="6002338" y="2813050"/>
          <p14:tracePt t="6010" x="6022975" y="2784475"/>
          <p14:tracePt t="6010" x="6037263" y="2763838"/>
          <p14:tracePt t="6017" x="6057900" y="2728913"/>
          <p14:tracePt t="6033" x="6100763" y="2679700"/>
          <p14:tracePt t="6039" x="6129338" y="2652713"/>
          <p14:tracePt t="6055" x="6170613" y="2595563"/>
          <p14:tracePt t="6062" x="6199188" y="2560638"/>
          <p14:tracePt t="6077" x="6226175" y="2540000"/>
          <p14:tracePt t="6078" x="6246813" y="2513013"/>
          <p14:tracePt t="6084" x="6296025" y="2476500"/>
          <p14:tracePt t="6100" x="6345238" y="2428875"/>
          <p14:tracePt t="6106" x="6388100" y="2400300"/>
          <p14:tracePt t="6122" x="6435725" y="2365375"/>
          <p14:tracePt t="6129" x="6450013" y="2351088"/>
          <p14:tracePt t="6145" x="6484938" y="2316163"/>
          <p14:tracePt t="6151" x="6507163" y="2301875"/>
          <p14:tracePt t="6167" x="6534150" y="2266950"/>
          <p14:tracePt t="6174" x="6542088" y="2252663"/>
          <p14:tracePt t="6189" x="6548438" y="2239963"/>
          <p14:tracePt t="6198" x="6562725" y="2217738"/>
          <p14:tracePt t="6212" x="6562725" y="2205038"/>
          <p14:tracePt t="6219" x="6569075" y="2205038"/>
          <p14:tracePt t="6235" x="6569075" y="2190750"/>
          <p14:tracePt t="6264" x="6577013" y="2182813"/>
          <p14:tracePt t="6279" x="6583363" y="2176463"/>
          <p14:tracePt t="6286" x="6589713" y="2176463"/>
          <p14:tracePt t="6302" x="6597650" y="2170113"/>
          <p14:tracePt t="6309" x="6597650" y="2162175"/>
          <p14:tracePt t="6324" x="6604000" y="2162175"/>
          <p14:tracePt t="6348" x="6611938" y="2155825"/>
          <p14:tracePt t="6369" x="6618288" y="2147888"/>
          <p14:tracePt t="6391" x="6618288" y="2141538"/>
          <p14:tracePt t="6466" x="6618288" y="2133600"/>
          <p14:tracePt t="6549" x="6618288" y="2127250"/>
          <p14:tracePt t="6693" x="6618288" y="2120900"/>
          <p14:tracePt t="6707" x="6618288" y="2112963"/>
          <p14:tracePt t="6714" x="6618288" y="2106613"/>
          <p14:tracePt t="6962" x="6618288" y="2098675"/>
          <p14:tracePt t="7006" x="6611938" y="2098675"/>
          <p14:tracePt t="7022" x="6597650" y="2098675"/>
          <p14:tracePt t="7044" x="6589713" y="2098675"/>
          <p14:tracePt t="7181" x="6589713" y="2092325"/>
          <p14:tracePt t="7190" x="6589713" y="2085975"/>
          <p14:tracePt t="7204" x="6597650" y="2078038"/>
          <p14:tracePt t="7209" x="6604000" y="2078038"/>
          <p14:tracePt t="7225" x="6611938" y="2071688"/>
          <p14:tracePt t="7225" x="6611938" y="2057400"/>
          <p14:tracePt t="7231" x="6618288" y="2051050"/>
          <p14:tracePt t="7247" x="6624638" y="2028825"/>
          <p14:tracePt t="7254" x="6624638" y="2022475"/>
          <p14:tracePt t="7270" x="6624638" y="2008188"/>
          <p14:tracePt t="7276" x="6624638" y="2001838"/>
          <p14:tracePt t="8553" x="6632575" y="2001838"/>
          <p14:tracePt t="8574" x="6632575" y="1993900"/>
          <p14:tracePt t="8604" x="6638925" y="1987550"/>
          <p14:tracePt t="8620" x="6646863" y="1981200"/>
          <p14:tracePt t="8642" x="6653213" y="1973263"/>
          <p14:tracePt t="8643" x="6653213" y="1966913"/>
          <p14:tracePt t="8649" x="6661150" y="1966913"/>
          <p14:tracePt t="8664" x="6673850" y="1952625"/>
          <p14:tracePt t="8671" x="6673850" y="1944688"/>
          <p14:tracePt t="8687" x="6681788" y="1944688"/>
          <p14:tracePt t="8687" x="6681788" y="1938338"/>
          <p14:tracePt t="8754" x="6688138" y="1938338"/>
          <p14:tracePt t="8762" x="6688138" y="1931988"/>
          <p14:tracePt t="8777" x="6696075" y="1931988"/>
          <p14:tracePt t="9005" x="6696075" y="1924050"/>
          <p14:tracePt t="9047" x="6696075" y="1931988"/>
          <p14:tracePt t="9048" x="6681788" y="1952625"/>
          <p14:tracePt t="9054" x="6661150" y="1987550"/>
          <p14:tracePt t="9070" x="6646863" y="2022475"/>
          <p14:tracePt t="9076" x="6632575" y="2057400"/>
          <p14:tracePt t="9092" x="6624638" y="2106613"/>
          <p14:tracePt t="9099" x="6624638" y="2155825"/>
          <p14:tracePt t="9114" x="6624638" y="2182813"/>
          <p14:tracePt t="9122" x="6624638" y="2266950"/>
          <p14:tracePt t="9137" x="6624638" y="2316163"/>
          <p14:tracePt t="9138" x="6624638" y="2371725"/>
          <p14:tracePt t="9144" x="6624638" y="2455863"/>
          <p14:tracePt t="9159" x="6624638" y="2525713"/>
          <p14:tracePt t="9167" x="6624638" y="2667000"/>
          <p14:tracePt t="9182" x="6624638" y="2798763"/>
          <p14:tracePt t="9189" x="6624638" y="2868613"/>
          <p14:tracePt t="9205" x="6624638" y="2960688"/>
          <p14:tracePt t="9211" x="6624638" y="3001963"/>
          <p14:tracePt t="9227" x="6632575" y="3044825"/>
          <p14:tracePt t="9228" x="6632575" y="3065463"/>
          <p14:tracePt t="9234" x="6638925" y="3100388"/>
          <p14:tracePt t="9250" x="6646863" y="3127375"/>
          <p14:tracePt t="9256" x="6653213" y="3141663"/>
          <p14:tracePt t="9272" x="6661150" y="3170238"/>
          <p14:tracePt t="9279" x="6673850" y="3190875"/>
          <p14:tracePt t="9295" x="6673850" y="3205163"/>
          <p14:tracePt t="9302" x="6673850" y="3211513"/>
          <p14:tracePt t="9361" x="6673850" y="3219450"/>
          <p14:tracePt t="9416" x="6673850" y="3225800"/>
          <p14:tracePt t="9437" x="6673850" y="3233738"/>
          <p14:tracePt t="9454" x="6681788" y="3233738"/>
          <p14:tracePt t="9454" x="6681788" y="3240088"/>
          <p14:tracePt t="9459" x="6681788" y="3246438"/>
          <p14:tracePt t="9475" x="6681788" y="3254375"/>
          <p14:tracePt t="9475" x="6681788" y="3260725"/>
          <p14:tracePt t="9481" x="6681788" y="3275013"/>
          <p14:tracePt t="9498" x="6681788" y="3309938"/>
          <p14:tracePt t="9504" x="6681788" y="3338513"/>
          <p14:tracePt t="9520" x="6681788" y="3387725"/>
          <p14:tracePt t="9526" x="6681788" y="3435350"/>
          <p14:tracePt t="9542" x="6681788" y="3484563"/>
          <p14:tracePt t="9549" x="6681788" y="3513138"/>
          <p14:tracePt t="9565" x="6681788" y="3554413"/>
          <p14:tracePt t="9587" x="6673850" y="3576638"/>
          <p14:tracePt t="9588" x="6667500" y="3611563"/>
          <p14:tracePt t="9594" x="6653213" y="3646488"/>
          <p14:tracePt t="9610" x="6638925" y="3673475"/>
          <p14:tracePt t="9617" x="6624638" y="3687763"/>
          <p14:tracePt t="9632" x="6624638" y="3702050"/>
          <p14:tracePt t="9633" x="6624638" y="3716338"/>
          <p14:tracePt t="9639" x="6611938" y="3722688"/>
          <p14:tracePt t="9655" x="6611938" y="3730625"/>
          <p14:tracePt t="9661" x="6604000" y="3736975"/>
          <p14:tracePt t="9700" x="6597650" y="3743325"/>
          <p14:tracePt t="9722" x="6589713" y="3751263"/>
          <p14:tracePt t="9729" x="6583363" y="3751263"/>
          <p14:tracePt t="9745" x="6583363" y="3757613"/>
          <p14:tracePt t="9745" x="6577013" y="3757613"/>
          <p14:tracePt t="9752" x="6569075" y="3765550"/>
          <p14:tracePt t="9767" x="6562725" y="3771900"/>
          <p14:tracePt t="9775" x="6548438" y="3778250"/>
          <p14:tracePt t="9790" x="6542088" y="3778250"/>
          <p14:tracePt t="9790" x="6534150" y="3778250"/>
          <p14:tracePt t="9812" x="6527800" y="3778250"/>
          <p14:tracePt t="9887" x="6519863" y="3778250"/>
          <p14:tracePt t="9909" x="6513513" y="3778250"/>
          <p14:tracePt t="9947" x="6507163" y="3778250"/>
          <p14:tracePt t="9971" x="6499225" y="3778250"/>
          <p14:tracePt t="9977" x="6492875" y="3771900"/>
          <p14:tracePt t="9993" x="6484938" y="3765550"/>
          <p14:tracePt t="9999" x="6478588" y="3757613"/>
          <p14:tracePt t="10015" x="6478588" y="3751263"/>
          <p14:tracePt t="10021" x="6478588" y="3736975"/>
          <p14:tracePt t="10037" x="6472238" y="3730625"/>
          <p14:tracePt t="10044" x="6472238" y="3722688"/>
          <p14:tracePt t="10059" x="6464300" y="3716338"/>
          <p14:tracePt t="10066" x="6457950" y="3708400"/>
          <p14:tracePt t="10082" x="6450013" y="3702050"/>
          <p14:tracePt t="10089" x="6450013" y="3695700"/>
          <p14:tracePt t="10104" x="6443663" y="3695700"/>
          <p14:tracePt t="10533" x="6435725" y="3695700"/>
          <p14:tracePt t="10576" x="6429375" y="3695700"/>
          <p14:tracePt t="10629" x="6423025" y="3695700"/>
          <p14:tracePt t="10878" x="6415088" y="3695700"/>
          <p14:tracePt t="10894" x="6408738" y="3695700"/>
          <p14:tracePt t="10900" x="6408738" y="3702050"/>
          <p14:tracePt t="10916" x="6408738" y="3708400"/>
          <p14:tracePt t="11389" x="6415088" y="3708400"/>
          <p14:tracePt t="11801" x="6415088" y="3716338"/>
          <p14:tracePt t="11844" x="6415088" y="3722688"/>
          <p14:tracePt t="11954" x="6415088" y="3730625"/>
          <p14:tracePt t="11971" x="6423025" y="3730625"/>
          <p14:tracePt t="11995" x="6429375" y="3730625"/>
          <p14:tracePt t="12001" x="6435725" y="3730625"/>
          <p14:tracePt t="12017" x="6443663" y="3730625"/>
          <p14:tracePt t="12024" x="6450013" y="3730625"/>
          <p14:tracePt t="12040" x="6457950" y="3722688"/>
          <p14:tracePt t="12046" x="6464300" y="3722688"/>
          <p14:tracePt t="12062" x="6472238" y="3722688"/>
          <p14:tracePt t="12062" x="6478588" y="3716338"/>
          <p14:tracePt t="12085" x="6499225" y="3702050"/>
          <p14:tracePt t="12091" x="6513513" y="3695700"/>
          <p14:tracePt t="12107" x="6519863" y="3695700"/>
          <p14:tracePt t="12108" x="6527800" y="3687763"/>
          <p14:tracePt t="12114" x="6534150" y="3681413"/>
          <p14:tracePt t="12129" x="6548438" y="3681413"/>
          <p14:tracePt t="12138" x="6589713" y="3667125"/>
          <p14:tracePt t="12152" x="6646863" y="3667125"/>
          <p14:tracePt t="12159" x="6688138" y="3667125"/>
          <p14:tracePt t="12175" x="6813550" y="3667125"/>
          <p14:tracePt t="12181" x="6940550" y="3667125"/>
          <p14:tracePt t="12197" x="7051675" y="3667125"/>
          <p14:tracePt t="12197" x="7156450" y="3667125"/>
          <p14:tracePt t="12204" x="7310438" y="3673475"/>
          <p14:tracePt t="12220" x="7450138" y="3673475"/>
          <p14:tracePt t="12221" x="7562850" y="3673475"/>
          <p14:tracePt t="12226" x="7737475" y="3673475"/>
          <p14:tracePt t="12242" x="7912100" y="3646488"/>
          <p14:tracePt t="12249" x="8024813" y="3624263"/>
          <p14:tracePt t="12264" x="8101013" y="3597275"/>
          <p14:tracePt t="12272" x="8277225" y="3568700"/>
          <p14:tracePt t="12287" x="8359775" y="3562350"/>
          <p14:tracePt t="12288" x="8437563" y="3562350"/>
          <p14:tracePt t="12294" x="8521700" y="3554413"/>
          <p14:tracePt t="12310" x="8632825" y="3548063"/>
          <p14:tracePt t="12317" x="8702675" y="3548063"/>
          <p14:tracePt t="12332" x="8737600" y="3541713"/>
          <p14:tracePt t="12333" x="8759825" y="3533775"/>
          <p14:tracePt t="12339" x="8807450" y="3527425"/>
          <p14:tracePt t="12355" x="8856663" y="3519488"/>
          <p14:tracePt t="12361" x="8870950" y="3505200"/>
          <p14:tracePt t="12377" x="8878888" y="3498850"/>
          <p14:tracePt t="12378" x="8891588" y="3498850"/>
          <p14:tracePt t="12384" x="8920163" y="3492500"/>
          <p14:tracePt t="12400" x="8975725" y="3492500"/>
          <p14:tracePt t="12406" x="9024938" y="34925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85F273-76A4-4E52-B020-EE4BBD0A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CCE01-DD92-4886-8405-F74D1DF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9BFFC8-3752-481A-8892-E9A1AE8FAA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7689549-F9E2-4872-97A1-B6964279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Changing</a:t>
            </a:r>
            <a:r>
              <a:rPr lang="de-AT" dirty="0"/>
              <a:t> </a:t>
            </a:r>
            <a:r>
              <a:rPr lang="de-AT" dirty="0" err="1"/>
              <a:t>target-defining</a:t>
            </a:r>
            <a:r>
              <a:rPr lang="de-AT" dirty="0"/>
              <a:t> feature in Block 2</a:t>
            </a:r>
          </a:p>
          <a:p>
            <a:pPr lvl="1"/>
            <a:r>
              <a:rPr lang="de-AT" dirty="0"/>
              <a:t>First </a:t>
            </a:r>
            <a:r>
              <a:rPr lang="de-AT" dirty="0" err="1"/>
              <a:t>color</a:t>
            </a:r>
            <a:r>
              <a:rPr lang="de-AT" dirty="0"/>
              <a:t>,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orientation</a:t>
            </a:r>
            <a:endParaRPr lang="de-AT" dirty="0"/>
          </a:p>
          <a:p>
            <a:pPr lvl="1"/>
            <a:endParaRPr lang="de-AT" dirty="0"/>
          </a:p>
          <a:p>
            <a:r>
              <a:rPr lang="de-AT" dirty="0" err="1"/>
              <a:t>Between-participants</a:t>
            </a:r>
            <a:r>
              <a:rPr lang="de-AT" dirty="0"/>
              <a:t> </a:t>
            </a:r>
            <a:r>
              <a:rPr lang="de-AT" dirty="0" err="1"/>
              <a:t>groups</a:t>
            </a:r>
            <a:r>
              <a:rPr lang="de-AT" dirty="0"/>
              <a:t> Learning vs. </a:t>
            </a:r>
            <a:r>
              <a:rPr lang="de-AT" dirty="0" err="1"/>
              <a:t>Instruction</a:t>
            </a:r>
            <a:endParaRPr lang="de-AT" dirty="0"/>
          </a:p>
          <a:p>
            <a:pPr lvl="1"/>
            <a:r>
              <a:rPr lang="de-AT" dirty="0"/>
              <a:t>Learning </a:t>
            </a:r>
            <a:r>
              <a:rPr lang="de-AT" dirty="0" err="1"/>
              <a:t>new</a:t>
            </a:r>
            <a:r>
              <a:rPr lang="de-AT" dirty="0"/>
              <a:t> feature (</a:t>
            </a:r>
            <a:r>
              <a:rPr lang="de-AT" dirty="0" err="1"/>
              <a:t>orientation</a:t>
            </a:r>
            <a:r>
              <a:rPr lang="de-AT" dirty="0"/>
              <a:t>)</a:t>
            </a:r>
            <a:br>
              <a:rPr lang="de-AT" dirty="0"/>
            </a:br>
            <a:r>
              <a:rPr lang="en-US" sz="2000" dirty="0"/>
              <a:t>22 participants (18 women, 4 men) between 18 and 26 years (</a:t>
            </a:r>
            <a:r>
              <a:rPr lang="en-US" sz="2000" i="1" dirty="0" err="1"/>
              <a:t>Mdn</a:t>
            </a:r>
            <a:r>
              <a:rPr lang="en-US" sz="2000" dirty="0"/>
              <a:t> = 20.50)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Instruction of new feature (orientation)</a:t>
            </a:r>
            <a:br>
              <a:rPr lang="en-US" sz="2000" dirty="0"/>
            </a:br>
            <a:r>
              <a:rPr lang="en-US" sz="2000" dirty="0"/>
              <a:t>21 participants (15 women, 6 men) aged between 18 and 30 years (</a:t>
            </a:r>
            <a:r>
              <a:rPr lang="en-US" sz="2000" i="1" dirty="0" err="1"/>
              <a:t>Mdn</a:t>
            </a:r>
            <a:r>
              <a:rPr lang="en-US" sz="2000" dirty="0"/>
              <a:t> = 20)</a:t>
            </a:r>
            <a:endParaRPr lang="de-AT" sz="20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C37315E-61AB-4454-9409-C6AA2923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Experiment 3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456876B-F289-402F-AF1F-7C100EAF1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0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9"/>
    </mc:Choice>
    <mc:Fallback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85E42CA-79C1-4E2D-9AAE-9DCC72EA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22" y="44400"/>
            <a:ext cx="6822837" cy="6378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E48DE1-ED41-46E9-9406-070DDCB370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689F3C-E5D8-4673-880E-931574421B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DDE696-FAA8-4217-8EFE-A31320C1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Design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432470D-45F5-4F7D-8F07-53BB3BAA2FED}"/>
              </a:ext>
            </a:extLst>
          </p:cNvPr>
          <p:cNvCxnSpPr>
            <a:cxnSpLocks/>
          </p:cNvCxnSpPr>
          <p:nvPr/>
        </p:nvCxnSpPr>
        <p:spPr>
          <a:xfrm flipH="1">
            <a:off x="7529513" y="1803400"/>
            <a:ext cx="261937" cy="582762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5ACC40B-5E2D-4812-BD04-8EB74F03EB1A}"/>
              </a:ext>
            </a:extLst>
          </p:cNvPr>
          <p:cNvSpPr txBox="1"/>
          <p:nvPr/>
        </p:nvSpPr>
        <p:spPr>
          <a:xfrm>
            <a:off x="7340266" y="1434068"/>
            <a:ext cx="90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j-lt"/>
              </a:rPr>
              <a:t>Target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1FB0C4-108D-4387-82D9-A03DCB19B720}"/>
              </a:ext>
            </a:extLst>
          </p:cNvPr>
          <p:cNvSpPr txBox="1"/>
          <p:nvPr/>
        </p:nvSpPr>
        <p:spPr>
          <a:xfrm>
            <a:off x="2034506" y="435600"/>
            <a:ext cx="1343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Color and Orientation Match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FD17892-A462-4A25-9B5A-D6111C7CD050}"/>
              </a:ext>
            </a:extLst>
          </p:cNvPr>
          <p:cNvCxnSpPr>
            <a:cxnSpLocks/>
          </p:cNvCxnSpPr>
          <p:nvPr/>
        </p:nvCxnSpPr>
        <p:spPr>
          <a:xfrm flipV="1">
            <a:off x="3378200" y="613716"/>
            <a:ext cx="422275" cy="291490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EAAF4F74-6AC8-4CFD-92F2-0C6029EA2EC6}"/>
              </a:ext>
            </a:extLst>
          </p:cNvPr>
          <p:cNvSpPr txBox="1"/>
          <p:nvPr/>
        </p:nvSpPr>
        <p:spPr>
          <a:xfrm>
            <a:off x="1835068" y="1713319"/>
            <a:ext cx="142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Color Match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3EF120C-C38D-4861-90C2-E74604ABC86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260226" y="1897985"/>
            <a:ext cx="616449" cy="0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08F698FF-A300-4848-8D33-0F21D474F8E5}"/>
              </a:ext>
            </a:extLst>
          </p:cNvPr>
          <p:cNvSpPr txBox="1"/>
          <p:nvPr/>
        </p:nvSpPr>
        <p:spPr>
          <a:xfrm>
            <a:off x="1455420" y="3914733"/>
            <a:ext cx="200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Orientation Match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00CAFEDF-B5EE-4752-B707-B4D673CB888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459664" y="3397251"/>
            <a:ext cx="617036" cy="702148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167250CE-B059-4640-BCBD-950609F51F17}"/>
              </a:ext>
            </a:extLst>
          </p:cNvPr>
          <p:cNvSpPr txBox="1"/>
          <p:nvPr/>
        </p:nvSpPr>
        <p:spPr>
          <a:xfrm>
            <a:off x="2034506" y="4775349"/>
            <a:ext cx="132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Non-match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D9D8238B-3D9C-4891-988F-50164F2E496F}"/>
              </a:ext>
            </a:extLst>
          </p:cNvPr>
          <p:cNvCxnSpPr>
            <a:cxnSpLocks/>
          </p:cNvCxnSpPr>
          <p:nvPr/>
        </p:nvCxnSpPr>
        <p:spPr>
          <a:xfrm flipV="1">
            <a:off x="3378199" y="4705350"/>
            <a:ext cx="742951" cy="254665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DFFB6E6-0E8A-4C52-9451-647E5C653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2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3"/>
    </mc:Choice>
    <mc:Fallback>
      <p:transition spd="slow" advTm="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3" x="2794000" y="6486525"/>
          <p14:tracePt t="977" x="5708650" y="6745288"/>
          <p14:tracePt t="993" x="5946775" y="6654800"/>
          <p14:tracePt t="1000" x="6094413" y="6591300"/>
          <p14:tracePt t="1016" x="6176963" y="6564313"/>
          <p14:tracePt t="1017" x="6254750" y="6521450"/>
          <p14:tracePt t="1022" x="6353175" y="6473825"/>
          <p14:tracePt t="1038" x="6484938" y="6410325"/>
          <p14:tracePt t="1045" x="6569075" y="6367463"/>
          <p14:tracePt t="1060" x="6673850" y="6297613"/>
          <p14:tracePt t="1067" x="6737350" y="6270625"/>
          <p14:tracePt t="1083" x="6778625" y="6242050"/>
          <p14:tracePt t="1083" x="6813550" y="6227763"/>
          <p14:tracePt t="1090" x="6862763" y="6207125"/>
          <p14:tracePt t="1106" x="6891338" y="6186488"/>
          <p14:tracePt t="1106" x="6911975" y="6178550"/>
          <p14:tracePt t="1113" x="6946900" y="6165850"/>
          <p14:tracePt t="1128" x="6989763" y="6130925"/>
          <p14:tracePt t="1135" x="7016750" y="6096000"/>
          <p14:tracePt t="1151" x="7094538" y="6032500"/>
          <p14:tracePt t="1157" x="7150100" y="5997575"/>
          <p14:tracePt t="1173" x="7199313" y="5962650"/>
          <p14:tracePt t="1174" x="7262813" y="5913438"/>
          <p14:tracePt t="1180" x="7345363" y="5864225"/>
          <p14:tracePt t="1196" x="7458075" y="5780088"/>
          <p14:tracePt t="1202" x="7527925" y="5738813"/>
          <p14:tracePt t="1218" x="7569200" y="5710238"/>
          <p14:tracePt t="1218" x="7597775" y="5675313"/>
          <p14:tracePt t="1225" x="7632700" y="5634038"/>
          <p14:tracePt t="1240" x="7667625" y="5584825"/>
          <p14:tracePt t="1247" x="7667625" y="5576888"/>
          <p14:tracePt t="1263" x="7675563" y="5556250"/>
          <p14:tracePt t="1264" x="7681913" y="5541963"/>
          <p14:tracePt t="1270" x="7681913" y="5535613"/>
          <p14:tracePt t="1293" x="7681913" y="5527675"/>
          <p14:tracePt t="1294" x="7681913" y="5492750"/>
          <p14:tracePt t="1308" x="7681913" y="5472113"/>
          <p14:tracePt t="1309" x="7688263" y="5465763"/>
          <p14:tracePt t="1315" x="7688263" y="5451475"/>
          <p14:tracePt t="1331" x="7696200" y="5445125"/>
          <p14:tracePt t="1331" x="7696200" y="5437188"/>
          <p14:tracePt t="1337" x="7696200" y="5430838"/>
          <p14:tracePt t="1353" x="7696200" y="5422900"/>
          <p14:tracePt t="1360" x="7696200" y="5416550"/>
          <p14:tracePt t="1376" x="7696200" y="5410200"/>
          <p14:tracePt t="1382" x="7696200" y="5402263"/>
          <p14:tracePt t="1398" x="7696200" y="5381625"/>
          <p14:tracePt t="1398" x="7688263" y="5373688"/>
          <p14:tracePt t="1405" x="7688263" y="5360988"/>
          <p14:tracePt t="1421" x="7681913" y="5332413"/>
          <p14:tracePt t="1427" x="7681913" y="5326063"/>
          <p14:tracePt t="1443" x="7681913" y="5311775"/>
          <p14:tracePt t="1450" x="7681913" y="5303838"/>
          <p14:tracePt t="1466" x="7681913" y="5297488"/>
          <p14:tracePt t="1466" x="7675563" y="5291138"/>
          <p14:tracePt t="1472" x="7675563" y="5283200"/>
          <p14:tracePt t="1488" x="7667625" y="5276850"/>
          <p14:tracePt t="1489" x="7661275" y="5268913"/>
          <p14:tracePt t="1495" x="7646988" y="5256213"/>
          <p14:tracePt t="1510" x="7626350" y="5241925"/>
          <p14:tracePt t="1518" x="7597775" y="5219700"/>
          <p14:tracePt t="1533" x="7583488" y="5213350"/>
          <p14:tracePt t="1670" x="7577138" y="5213350"/>
          <p14:tracePt t="1690" x="7569200" y="5213350"/>
          <p14:tracePt t="1697" x="7562850" y="5213350"/>
          <p14:tracePt t="1713" x="7556500" y="5213350"/>
          <p14:tracePt t="1742" x="7548563" y="5213350"/>
          <p14:tracePt t="1758" x="7542213" y="5219700"/>
          <p14:tracePt t="2120" x="7534275" y="5219700"/>
          <p14:tracePt t="2164" x="7534275" y="5213350"/>
          <p14:tracePt t="2170" x="7534275" y="5207000"/>
          <p14:tracePt t="2186" x="7534275" y="5192713"/>
          <p14:tracePt t="2194" x="7534275" y="5184775"/>
          <p14:tracePt t="2215" x="7534275" y="5172075"/>
          <p14:tracePt t="2232" x="7542213" y="5157788"/>
          <p14:tracePt t="2238" x="7548563" y="5143500"/>
          <p14:tracePt t="2253" x="7556500" y="5122863"/>
          <p14:tracePt t="2261" x="7569200" y="5108575"/>
          <p14:tracePt t="2276" x="7569200" y="5102225"/>
          <p14:tracePt t="2278" x="7569200" y="5094288"/>
          <p14:tracePt t="2283" x="7569200" y="5087938"/>
          <p14:tracePt t="2299" x="7577138" y="5080000"/>
          <p14:tracePt t="2305" x="7583488" y="5067300"/>
          <p14:tracePt t="2321" x="7591425" y="5045075"/>
          <p14:tracePt t="2327" x="7612063" y="5030788"/>
          <p14:tracePt t="2344" x="7618413" y="5003800"/>
          <p14:tracePt t="2350" x="7632700" y="4983163"/>
          <p14:tracePt t="2366" x="7639050" y="4975225"/>
          <p14:tracePt t="2373" x="7639050" y="4968875"/>
          <p14:tracePt t="2389" x="7639050" y="4960938"/>
          <p14:tracePt t="2389" x="7646988" y="4960938"/>
          <p14:tracePt t="2395" x="7646988" y="4954588"/>
          <p14:tracePt t="2411" x="7653338" y="4933950"/>
          <p14:tracePt t="2417" x="7661275" y="4919663"/>
          <p14:tracePt t="2433" x="7675563" y="4884738"/>
          <p14:tracePt t="2440" x="7681913" y="4849813"/>
          <p14:tracePt t="2456" x="7688263" y="4835525"/>
          <p14:tracePt t="2457" x="7696200" y="4829175"/>
          <p14:tracePt t="2463" x="7696200" y="4821238"/>
          <p14:tracePt t="2478" x="7696200" y="4814888"/>
          <p14:tracePt t="2480" x="7696200" y="4806950"/>
          <p14:tracePt t="2576" x="7702550" y="4800600"/>
          <p14:tracePt t="2644" x="7702550" y="4794250"/>
          <p14:tracePt t="2659" x="7702550" y="4786313"/>
          <p14:tracePt t="2662" x="7702550" y="4779963"/>
          <p14:tracePt t="2665" x="7702550" y="4765675"/>
          <p14:tracePt t="2680" x="7702550" y="4745038"/>
          <p14:tracePt t="2688" x="7702550" y="4730750"/>
          <p14:tracePt t="2689" x="7688263" y="4716463"/>
          <p14:tracePt t="2703" x="7688263" y="4695825"/>
          <p14:tracePt t="2704" x="7681913" y="4687888"/>
          <p14:tracePt t="2711" x="7675563" y="4675188"/>
          <p14:tracePt t="2726" x="7653338" y="4652963"/>
          <p14:tracePt t="2732" x="7639050" y="4646613"/>
          <p14:tracePt t="2749" x="7612063" y="4625975"/>
          <p14:tracePt t="2755" x="7569200" y="4597400"/>
          <p14:tracePt t="2770" x="7521575" y="4570413"/>
          <p14:tracePt t="2771" x="7450138" y="4548188"/>
          <p14:tracePt t="2777" x="7324725" y="4492625"/>
          <p14:tracePt t="2794" x="7080250" y="4381500"/>
          <p14:tracePt t="2800" x="6786563" y="4248150"/>
          <p14:tracePt t="2815" x="6353175" y="4051300"/>
          <p14:tracePt t="2822" x="6107113" y="3911600"/>
          <p14:tracePt t="2838" x="5862638" y="3757613"/>
          <p14:tracePt t="2845" x="5722938" y="3659188"/>
          <p14:tracePt t="2861" x="5632450" y="3589338"/>
          <p14:tracePt t="2867" x="5603875" y="3562350"/>
          <p14:tracePt t="2883" x="5589588" y="3541713"/>
          <p14:tracePt t="2890" x="5589588" y="3527425"/>
          <p14:tracePt t="2911" x="5589588" y="3498850"/>
          <p14:tracePt t="2912" x="5597525" y="3470275"/>
          <p14:tracePt t="2928" x="5624513" y="3422650"/>
          <p14:tracePt t="2935" x="5653088" y="3387725"/>
          <p14:tracePt t="2950" x="5702300" y="3324225"/>
          <p14:tracePt t="2957" x="5737225" y="3268663"/>
          <p14:tracePt t="2973" x="5764213" y="3240088"/>
          <p14:tracePt t="2973" x="5792788" y="3205163"/>
          <p14:tracePt t="2980" x="5827713" y="3149600"/>
          <p14:tracePt t="2995" x="5862638" y="3106738"/>
          <p14:tracePt t="2996" x="5905500" y="3079750"/>
          <p14:tracePt t="3002" x="5967413" y="3030538"/>
          <p14:tracePt t="3018" x="6010275" y="2995613"/>
          <p14:tracePt t="3018" x="6051550" y="2952750"/>
          <p14:tracePt t="3025" x="6115050" y="2911475"/>
          <p14:tracePt t="3040" x="6205538" y="2847975"/>
          <p14:tracePt t="3048" x="6275388" y="2806700"/>
          <p14:tracePt t="3064" x="6373813" y="2757488"/>
          <p14:tracePt t="3070" x="6443663" y="2722563"/>
          <p14:tracePt t="3085" x="6499225" y="2693988"/>
          <p14:tracePt t="3086" x="6548438" y="2679700"/>
          <p14:tracePt t="3092" x="6589713" y="2659063"/>
          <p14:tracePt t="3108" x="6618288" y="2652713"/>
          <p14:tracePt t="3109" x="6624638" y="2644775"/>
          <p14:tracePt t="3115" x="6632575" y="2638425"/>
          <p14:tracePt t="3131" x="6638925" y="2630488"/>
          <p14:tracePt t="3160" x="6638925" y="2624138"/>
          <p14:tracePt t="3198" x="6638925" y="2609850"/>
          <p14:tracePt t="3221" x="6632575" y="2609850"/>
          <p14:tracePt t="3221" x="6632575" y="2603500"/>
          <p14:tracePt t="3227" x="6618288" y="2595563"/>
          <p14:tracePt t="3251" x="6611938" y="2589213"/>
          <p14:tracePt t="3313" x="6597650" y="2582863"/>
          <p14:tracePt t="3317" x="6583363" y="2560638"/>
          <p14:tracePt t="3341" x="6534150" y="2513013"/>
          <p14:tracePt t="3341" x="6492875" y="2463800"/>
          <p14:tracePt t="3355" x="6324600" y="2260600"/>
          <p14:tracePt t="3362" x="6234113" y="2147888"/>
          <p14:tracePt t="3378" x="6121400" y="2043113"/>
          <p14:tracePt t="3378" x="6045200" y="1938338"/>
          <p14:tracePt t="3385" x="5876925" y="1790700"/>
          <p14:tracePt t="3400" x="5757863" y="1685925"/>
          <p14:tracePt t="3401" x="5638800" y="1589088"/>
          <p14:tracePt t="3407" x="5429250" y="1462088"/>
          <p14:tracePt t="3423" x="5303838" y="1400175"/>
          <p14:tracePt t="3424" x="5197475" y="1350963"/>
          <p14:tracePt t="3430" x="5022850" y="1287463"/>
          <p14:tracePt t="3446" x="4848225" y="1217613"/>
          <p14:tracePt t="3452" x="4749800" y="1176338"/>
          <p14:tracePt t="3468" x="4679950" y="1147763"/>
          <p14:tracePt t="3468" x="4618038" y="1112838"/>
          <p14:tracePt t="3475" x="4554538" y="1084263"/>
          <p14:tracePt t="3491" x="4540250" y="1069975"/>
          <p14:tracePt t="3491" x="4513263" y="1049338"/>
          <p14:tracePt t="3498" x="4505325" y="1042988"/>
          <p14:tracePt t="3513" x="4498975" y="1035050"/>
          <p14:tracePt t="3520" x="4491038" y="1035050"/>
          <p14:tracePt t="3542" x="4491038" y="1028700"/>
          <p14:tracePt t="3558" x="4484688" y="1022350"/>
          <p14:tracePt t="3565" x="4484688" y="1014413"/>
          <p14:tracePt t="3581" x="4478338" y="1008063"/>
          <p14:tracePt t="3603" x="4470400" y="1000125"/>
          <p14:tracePt t="3603" x="4470400" y="993775"/>
          <p14:tracePt t="3715" x="4464050" y="987425"/>
          <p14:tracePt t="3859" x="4464050" y="979488"/>
          <p14:tracePt t="3902" x="4456113" y="973138"/>
          <p14:tracePt t="3918" x="4456113" y="965200"/>
          <p14:tracePt t="3918" x="4449763" y="965200"/>
          <p14:tracePt t="3925" x="4441825" y="958850"/>
          <p14:tracePt t="3948" x="4441825" y="952500"/>
          <p14:tracePt t="3963" x="4435475" y="952500"/>
          <p14:tracePt t="3970" x="4429125" y="944563"/>
          <p14:tracePt t="3986" x="4414838" y="938213"/>
          <p14:tracePt t="4063" x="4406900" y="930275"/>
          <p14:tracePt t="4064" x="4400550" y="930275"/>
          <p14:tracePt t="4076" x="4400550" y="915988"/>
          <p14:tracePt t="4077" x="4386263" y="903288"/>
          <p14:tracePt t="4083" x="4379913" y="881063"/>
          <p14:tracePt t="4099" x="4371975" y="868363"/>
          <p14:tracePt t="4099" x="4365625" y="854075"/>
          <p14:tracePt t="4105" x="4351338" y="833438"/>
          <p14:tracePt t="4120" x="4344988" y="825500"/>
          <p14:tracePt t="4121" x="4344988" y="811213"/>
          <p14:tracePt t="4128" x="4330700" y="790575"/>
          <p14:tracePt t="4143" x="4316413" y="776288"/>
          <p14:tracePt t="4144" x="4310063" y="769938"/>
          <p14:tracePt t="4150" x="4295775" y="755650"/>
          <p14:tracePt t="4166" x="4281488" y="749300"/>
          <p14:tracePt t="4172" x="4275138" y="741363"/>
          <p14:tracePt t="4188" x="4260850" y="735013"/>
          <p14:tracePt t="4189" x="4260850" y="727075"/>
          <p14:tracePt t="4195" x="4260850" y="720725"/>
          <p14:tracePt t="4210" x="4252913" y="714375"/>
          <p14:tracePt t="4211" x="4252913" y="700088"/>
          <p14:tracePt t="4233" x="4252913" y="692150"/>
          <p14:tracePt t="4240" x="4252913" y="685800"/>
          <p14:tracePt t="4256" x="4252913" y="679450"/>
          <p14:tracePt t="4256" x="4252913" y="671513"/>
          <p14:tracePt t="4262" x="4260850" y="657225"/>
          <p14:tracePt t="4279" x="4267200" y="657225"/>
          <p14:tracePt t="4300" x="4275138" y="650875"/>
          <p14:tracePt t="4439" x="4240213" y="636588"/>
          <p14:tracePt t="4442" x="4205288" y="630238"/>
          <p14:tracePt t="4458" x="4162425" y="622300"/>
          <p14:tracePt t="4459" x="4121150" y="622300"/>
          <p14:tracePt t="4465" x="4078288" y="615950"/>
          <p14:tracePt t="4481" x="4016375" y="609600"/>
          <p14:tracePt t="4487" x="4008438" y="609600"/>
          <p14:tracePt t="4503" x="4002088" y="609600"/>
          <p14:tracePt t="4503" x="3994150" y="609600"/>
          <p14:tracePt t="4577" x="3994150" y="601663"/>
          <p14:tracePt t="4600" x="3994150" y="595313"/>
          <p14:tracePt t="4616" x="4002088" y="595313"/>
          <p14:tracePt t="4618" x="4022725" y="595313"/>
          <p14:tracePt t="4622" x="4057650" y="595313"/>
          <p14:tracePt t="4638" x="4092575" y="595313"/>
          <p14:tracePt t="4639" x="4121150" y="595313"/>
          <p14:tracePt t="4646" x="4191000" y="595313"/>
          <p14:tracePt t="4661" x="4225925" y="595313"/>
          <p14:tracePt t="4663" x="4252913" y="595313"/>
          <p14:tracePt t="4684" x="4337050" y="595313"/>
          <p14:tracePt t="4685" x="4359275" y="595313"/>
          <p14:tracePt t="4690" x="4386263" y="595313"/>
          <p14:tracePt t="4706" x="4400550" y="595313"/>
          <p14:tracePt t="4713" x="4406900" y="595313"/>
          <p14:tracePt t="4729" x="4414838" y="595313"/>
          <p14:tracePt t="4843" x="4429125" y="595313"/>
          <p14:tracePt t="4847" x="4441825" y="595313"/>
          <p14:tracePt t="4863" x="4464050" y="595313"/>
          <p14:tracePt t="4870" x="4491038" y="601663"/>
          <p14:tracePt t="4886" x="4525963" y="609600"/>
          <p14:tracePt t="4886" x="4554538" y="609600"/>
          <p14:tracePt t="4892" x="4610100" y="615950"/>
          <p14:tracePt t="4912" x="4714875" y="630238"/>
          <p14:tracePt t="4915" x="4778375" y="636588"/>
          <p14:tracePt t="4930" x="4876800" y="650875"/>
          <p14:tracePt t="4938" x="4932363" y="657225"/>
          <p14:tracePt t="4953" x="4973638" y="665163"/>
          <p14:tracePt t="4954" x="5002213" y="671513"/>
          <p14:tracePt t="4960" x="5037138" y="685800"/>
          <p14:tracePt t="4976" x="5051425" y="685800"/>
          <p14:tracePt t="4976" x="5057775" y="692150"/>
          <p14:tracePt t="4983" x="5065713" y="692150"/>
          <p14:tracePt t="4997" x="5072063" y="692150"/>
          <p14:tracePt t="5089" x="5072063" y="700088"/>
          <p14:tracePt t="5091" x="5080000" y="700088"/>
          <p14:tracePt t="5110" x="5086350" y="706438"/>
          <p14:tracePt t="5247" x="5092700" y="706438"/>
          <p14:tracePt t="5254" x="5092700" y="714375"/>
          <p14:tracePt t="5268" x="5100638" y="720725"/>
          <p14:tracePt t="5275" x="5100638" y="727075"/>
          <p14:tracePt t="5291" x="5100638" y="741363"/>
          <p14:tracePt t="5291" x="5100638" y="749300"/>
          <p14:tracePt t="5297" x="5100638" y="762000"/>
          <p14:tracePt t="5313" x="5100638" y="776288"/>
          <p14:tracePt t="5313" x="5100638" y="798513"/>
          <p14:tracePt t="5320" x="5100638" y="811213"/>
          <p14:tracePt t="5336" x="5100638" y="833438"/>
          <p14:tracePt t="5336" x="5092700" y="860425"/>
          <p14:tracePt t="5342" x="5072063" y="895350"/>
          <p14:tracePt t="5358" x="5016500" y="979488"/>
          <p14:tracePt t="5365" x="4973638" y="1042988"/>
          <p14:tracePt t="5380" x="4891088" y="1133475"/>
          <p14:tracePt t="5387" x="4827588" y="1196975"/>
          <p14:tracePt t="5403" x="4743450" y="1295400"/>
          <p14:tracePt t="5410" x="4687888" y="1357313"/>
          <p14:tracePt t="5426" x="4624388" y="1447800"/>
          <p14:tracePt t="5432" x="4575175" y="1497013"/>
          <p14:tracePt t="5448" x="4525963" y="1574800"/>
          <p14:tracePt t="5454" x="4484688" y="1616075"/>
          <p14:tracePt t="5470" x="4464050" y="1644650"/>
          <p14:tracePt t="5471" x="4435475" y="1679575"/>
          <p14:tracePt t="5477" x="4400550" y="1714500"/>
          <p14:tracePt t="5493" x="4365625" y="1749425"/>
          <p14:tracePt t="5500" x="4351338" y="1763713"/>
          <p14:tracePt t="5516" x="4324350" y="1798638"/>
          <p14:tracePt t="5522" x="4310063" y="1812925"/>
          <p14:tracePt t="5538" x="4302125" y="1819275"/>
          <p14:tracePt t="5538" x="4295775" y="1833563"/>
          <p14:tracePt t="5545" x="4289425" y="1833563"/>
          <p14:tracePt t="5560" x="4275138" y="1854200"/>
          <p14:tracePt t="5567" x="4267200" y="1868488"/>
          <p14:tracePt t="5584" x="4252913" y="1882775"/>
          <p14:tracePt t="5584" x="4246563" y="1889125"/>
          <p14:tracePt t="5590" x="4246563" y="1897063"/>
          <p14:tracePt t="5605" x="4246563" y="1909763"/>
          <p14:tracePt t="5613" x="4246563" y="1917700"/>
          <p14:tracePt t="5635" x="4246563" y="1924050"/>
          <p14:tracePt t="5652" x="4246563" y="1931988"/>
          <p14:tracePt t="5673" x="4246563" y="1938338"/>
          <p14:tracePt t="5674" x="4246563" y="1944688"/>
          <p14:tracePt t="5680" x="4246563" y="1952625"/>
          <p14:tracePt t="5696" x="4246563" y="1966913"/>
          <p14:tracePt t="5702" x="4240213" y="1981200"/>
          <p14:tracePt t="5725" x="4240213" y="1987550"/>
          <p14:tracePt t="5875" x="4240213" y="1993900"/>
          <p14:tracePt t="5883" x="4240213" y="2001838"/>
          <p14:tracePt t="5898" x="4246563" y="2016125"/>
          <p14:tracePt t="5905" x="4267200" y="2036763"/>
          <p14:tracePt t="5920" x="4295775" y="2085975"/>
          <p14:tracePt t="5927" x="4316413" y="2155825"/>
          <p14:tracePt t="5943" x="4351338" y="2287588"/>
          <p14:tracePt t="5951" x="4394200" y="2428875"/>
          <p14:tracePt t="5966" x="4406900" y="2513013"/>
          <p14:tracePt t="5967" x="4414838" y="2595563"/>
          <p14:tracePt t="5972" x="4421188" y="2708275"/>
          <p14:tracePt t="5988" x="4429125" y="2862263"/>
          <p14:tracePt t="6010" x="4429125" y="2932113"/>
          <p14:tracePt t="6011" x="4429125" y="3022600"/>
          <p14:tracePt t="6017" x="4406900" y="3051175"/>
          <p14:tracePt t="6034" x="4406900" y="3065463"/>
          <p14:tracePt t="6034" x="4394200" y="3079750"/>
          <p14:tracePt t="6039" x="4386263" y="3092450"/>
          <p14:tracePt t="6055" x="4365625" y="3121025"/>
          <p14:tracePt t="6062" x="4351338" y="3127375"/>
          <p14:tracePt t="6078" x="4337050" y="3155950"/>
          <p14:tracePt t="6085" x="4337050" y="3162300"/>
          <p14:tracePt t="6120" x="4337050" y="3184525"/>
          <p14:tracePt t="6122" x="4337050" y="3190875"/>
          <p14:tracePt t="6152" x="4337050" y="3198813"/>
          <p14:tracePt t="6168" x="4337050" y="3205163"/>
          <p14:tracePt t="6174" x="4337050" y="3225800"/>
          <p14:tracePt t="6190" x="4351338" y="3240088"/>
          <p14:tracePt t="6190" x="4371975" y="3275013"/>
          <p14:tracePt t="6197" x="4429125" y="3330575"/>
          <p14:tracePt t="6213" x="4519613" y="3435350"/>
          <p14:tracePt t="6220" x="4575175" y="3527425"/>
          <p14:tracePt t="6235" x="4673600" y="3667125"/>
          <p14:tracePt t="6242" x="4772025" y="3800475"/>
          <p14:tracePt t="6260" x="4918075" y="4059238"/>
          <p14:tracePt t="6266" x="5022850" y="4227513"/>
          <p14:tracePt t="6284" x="5092700" y="4437063"/>
          <p14:tracePt t="6288" x="5100638" y="4521200"/>
          <p14:tracePt t="6303" x="5106988" y="4660900"/>
          <p14:tracePt t="6311" x="5080000" y="4745038"/>
          <p14:tracePt t="6326" x="5008563" y="4856163"/>
          <p14:tracePt t="6332" x="4926013" y="4933950"/>
          <p14:tracePt t="6351" x="4806950" y="5030788"/>
          <p14:tracePt t="6356" x="4722813" y="5094288"/>
          <p14:tracePt t="6371" x="4603750" y="5184775"/>
          <p14:tracePt t="6378" x="4519613" y="5248275"/>
          <p14:tracePt t="6395" x="4421188" y="5297488"/>
          <p14:tracePt t="6400" x="4400550" y="5303838"/>
          <p14:tracePt t="6416" x="4386263" y="5318125"/>
          <p14:tracePt t="6438" x="4394200" y="5326063"/>
          <p14:tracePt t="6445" x="4414838" y="5326063"/>
          <p14:tracePt t="6460" x="4456113" y="5326063"/>
          <p14:tracePt t="6468" x="4589463" y="5338763"/>
          <p14:tracePt t="6484" x="4784725" y="5367338"/>
          <p14:tracePt t="6490" x="5022850" y="5430838"/>
          <p14:tracePt t="6506" x="5443538" y="5514975"/>
          <p14:tracePt t="6512" x="5729288" y="5576888"/>
          <p14:tracePt t="6528" x="5891213" y="5611813"/>
          <p14:tracePt t="6528" x="6037263" y="5640388"/>
          <p14:tracePt t="6535" x="6240463" y="5675313"/>
          <p14:tracePt t="6551" x="6324600" y="5689600"/>
          <p14:tracePt t="6551" x="6408738" y="5703888"/>
          <p14:tracePt t="6557" x="6478588" y="5716588"/>
          <p14:tracePt t="6573" x="6519863" y="5724525"/>
          <p14:tracePt t="6573" x="6548438" y="5738813"/>
          <p14:tracePt t="6580" x="6554788" y="5738813"/>
          <p14:tracePt t="6597" x="6562725" y="5738813"/>
          <p14:tracePt t="6760" x="6569075" y="5738813"/>
          <p14:tracePt t="6776" x="6577013" y="5738813"/>
          <p14:tracePt t="6888" x="6577013" y="5724525"/>
          <p14:tracePt t="6895" x="6569075" y="5695950"/>
          <p14:tracePt t="6910" x="6554788" y="5675313"/>
          <p14:tracePt t="6911" x="6548438" y="5661025"/>
          <p14:tracePt t="6918" x="6542088" y="5640388"/>
          <p14:tracePt t="6934" x="6478588" y="5591175"/>
          <p14:tracePt t="6940" x="6429375" y="5562600"/>
          <p14:tracePt t="6956" x="6388100" y="5527675"/>
          <p14:tracePt t="6956" x="6338888" y="5492750"/>
          <p14:tracePt t="6962" x="6269038" y="5445125"/>
          <p14:tracePt t="6978" x="6170613" y="5360988"/>
          <p14:tracePt t="6985" x="6107113" y="5303838"/>
          <p14:tracePt t="7002" x="6086475" y="5276850"/>
          <p14:tracePt t="7002" x="6045200" y="5233988"/>
          <p14:tracePt t="7007" x="5988050" y="5184775"/>
          <p14:tracePt t="7023" x="5932488" y="5114925"/>
          <p14:tracePt t="7030" x="5897563" y="5073650"/>
          <p14:tracePt t="7045" x="5856288" y="5010150"/>
          <p14:tracePt t="7052" x="5842000" y="4995863"/>
          <p14:tracePt t="7068" x="5827713" y="4983163"/>
          <p14:tracePt t="7069" x="5821363" y="4975225"/>
          <p14:tracePt t="7075" x="5813425" y="4960938"/>
          <p14:tracePt t="7090" x="5807075" y="4960938"/>
          <p14:tracePt t="7097" x="5807075" y="4954588"/>
          <p14:tracePt t="7292" x="5807075" y="4948238"/>
          <p14:tracePt t="7315" x="5813425" y="4948238"/>
          <p14:tracePt t="7322" x="5827713" y="4948238"/>
          <p14:tracePt t="7338" x="5862638" y="4948238"/>
          <p14:tracePt t="7344" x="5876925" y="4948238"/>
          <p14:tracePt t="7360" x="5905500" y="4948238"/>
          <p14:tracePt t="7368" x="5918200" y="4948238"/>
          <p14:tracePt t="7383" x="5926138" y="4948238"/>
          <p14:tracePt t="7384" x="5932488" y="4948238"/>
          <p14:tracePt t="7390" x="5940425" y="4954588"/>
          <p14:tracePt t="7405" x="5961063" y="4975225"/>
          <p14:tracePt t="7412" x="5961063" y="4989513"/>
          <p14:tracePt t="7428" x="5975350" y="5010150"/>
          <p14:tracePt t="7435" x="5975350" y="5030788"/>
          <p14:tracePt t="7451" x="5981700" y="5067300"/>
          <p14:tracePt t="7457" x="5981700" y="5094288"/>
          <p14:tracePt t="7473" x="5988050" y="5143500"/>
          <p14:tracePt t="7479" x="5995988" y="5178425"/>
          <p14:tracePt t="7495" x="5995988" y="5207000"/>
          <p14:tracePt t="7502" x="6002338" y="5213350"/>
          <p14:tracePt t="7519" x="6010275" y="5219700"/>
          <p14:tracePt t="7524" x="6016625" y="5227638"/>
          <p14:tracePt t="7540" x="6016625" y="5233988"/>
          <p14:tracePt t="7630" x="6030913" y="5233988"/>
          <p14:tracePt t="7675" x="6030913" y="5227638"/>
          <p14:tracePt t="7698" x="6030913" y="5219700"/>
          <p14:tracePt t="7704" x="6030913" y="5213350"/>
          <p14:tracePt t="7794" x="6037263" y="5199063"/>
          <p14:tracePt t="7810" x="6037263" y="5172075"/>
          <p14:tracePt t="7818" x="6037263" y="5143500"/>
          <p14:tracePt t="7833" x="6037263" y="5073650"/>
          <p14:tracePt t="7839" x="6037263" y="4989513"/>
          <p14:tracePt t="7855" x="6037263" y="4849813"/>
          <p14:tracePt t="7862" x="6037263" y="4724400"/>
          <p14:tracePt t="7878" x="6037263" y="4640263"/>
          <p14:tracePt t="7879" x="6037263" y="4548188"/>
          <p14:tracePt t="7885" x="6030913" y="4387850"/>
          <p14:tracePt t="7901" x="6010275" y="4283075"/>
          <p14:tracePt t="7902" x="5988050" y="4170363"/>
          <p14:tracePt t="7907" x="5940425" y="3946525"/>
          <p14:tracePt t="7923" x="5891213" y="3603625"/>
          <p14:tracePt t="7929" x="5834063" y="3344863"/>
          <p14:tracePt t="7945" x="5778500" y="2903538"/>
          <p14:tracePt t="7952" x="5743575" y="2644775"/>
          <p14:tracePt t="7969" x="5722938" y="2505075"/>
          <p14:tracePt t="7969" x="5716588" y="2386013"/>
          <p14:tracePt t="7974" x="5716588" y="2232025"/>
          <p14:tracePt t="7990" x="5716588" y="2036763"/>
          <p14:tracePt t="7997" x="5708650" y="1889125"/>
          <p14:tracePt t="8013" x="5702300" y="1700213"/>
          <p14:tracePt t="8019" x="5681663" y="1554163"/>
          <p14:tracePt t="8036" x="5624513" y="1357313"/>
          <p14:tracePt t="8042" x="5597525" y="1266825"/>
          <p14:tracePt t="8058" x="5568950" y="1168400"/>
          <p14:tracePt t="8065" x="5562600" y="1127125"/>
          <p14:tracePt t="8080" x="5562600" y="1104900"/>
          <p14:tracePt t="8082" x="5562600" y="1092200"/>
          <p14:tracePt t="8087" x="5562600" y="1069975"/>
          <p14:tracePt t="8103" x="5548313" y="1028700"/>
          <p14:tracePt t="8109" x="5540375" y="993775"/>
          <p14:tracePt t="8125" x="5519738" y="938213"/>
          <p14:tracePt t="8132" x="5492750" y="889000"/>
          <p14:tracePt t="8148" x="5421313" y="804863"/>
          <p14:tracePt t="8154" x="5365750" y="749300"/>
          <p14:tracePt t="8170" x="5295900" y="685800"/>
          <p14:tracePt t="8177" x="5268913" y="657225"/>
          <p14:tracePt t="8193" x="5254625" y="650875"/>
          <p14:tracePt t="8222" x="5246688" y="650875"/>
          <p14:tracePt t="8238" x="5226050" y="636588"/>
          <p14:tracePt t="8245" x="5205413" y="636588"/>
          <p14:tracePt t="8260" x="5149850" y="636588"/>
          <p14:tracePt t="8267" x="5100638" y="636588"/>
          <p14:tracePt t="8283" x="5016500" y="636588"/>
          <p14:tracePt t="8290" x="4938713" y="657225"/>
          <p14:tracePt t="8305" x="4806950" y="692150"/>
          <p14:tracePt t="8312" x="4708525" y="706438"/>
          <p14:tracePt t="8328" x="4478338" y="749300"/>
          <p14:tracePt t="8335" x="4295775" y="784225"/>
          <p14:tracePt t="8351" x="4078288" y="811213"/>
          <p14:tracePt t="8357" x="3959225" y="819150"/>
          <p14:tracePt t="8373" x="3840163" y="825500"/>
          <p14:tracePt t="8379" x="3770313" y="825500"/>
          <p14:tracePt t="8396" x="3749675" y="825500"/>
          <p14:tracePt t="8396" x="3729038" y="825500"/>
          <p14:tracePt t="8403" x="3722688" y="825500"/>
          <p14:tracePt t="8417" x="3714750" y="825500"/>
          <p14:tracePt t="8463" x="3729038" y="825500"/>
          <p14:tracePt t="8470" x="3749675" y="825500"/>
          <p14:tracePt t="8486" x="3778250" y="825500"/>
          <p14:tracePt t="8487" x="3819525" y="825500"/>
          <p14:tracePt t="8492" x="3862388" y="825500"/>
          <p14:tracePt t="8508" x="3946525" y="825500"/>
          <p14:tracePt t="8515" x="4029075" y="825500"/>
          <p14:tracePt t="8530" x="4191000" y="825500"/>
          <p14:tracePt t="8537" x="4344988" y="825500"/>
          <p14:tracePt t="8560" x="4464050" y="825500"/>
          <p14:tracePt t="8561" x="4729163" y="833438"/>
          <p14:tracePt t="8575" x="4981575" y="846138"/>
          <p14:tracePt t="8582" x="5086350" y="846138"/>
          <p14:tracePt t="8599" x="5226050" y="860425"/>
          <p14:tracePt t="8605" x="5316538" y="868363"/>
          <p14:tracePt t="8620" x="5408613" y="881063"/>
          <p14:tracePt t="8627" x="5443538" y="889000"/>
          <p14:tracePt t="8643" x="5478463" y="889000"/>
          <p14:tracePt t="8665" x="5484813" y="895350"/>
          <p14:tracePt t="8672" x="5492750" y="895350"/>
          <p14:tracePt t="8695" x="5499100" y="895350"/>
          <p14:tracePt t="8710" x="5505450" y="903288"/>
          <p14:tracePt t="8717" x="5513388" y="909638"/>
          <p14:tracePt t="8733" x="5527675" y="909638"/>
          <p14:tracePt t="8739" x="5548313" y="915988"/>
          <p14:tracePt t="8755" x="5583238" y="930275"/>
          <p14:tracePt t="8762" x="5597525" y="930275"/>
          <p14:tracePt t="8778" x="5638800" y="938213"/>
          <p14:tracePt t="8785" x="5667375" y="944563"/>
          <p14:tracePt t="8800" x="5688013" y="944563"/>
          <p14:tracePt t="8801" x="5702300" y="952500"/>
          <p14:tracePt t="8807" x="5716588" y="952500"/>
          <p14:tracePt t="8823" x="5751513" y="958850"/>
          <p14:tracePt t="8829" x="5778500" y="965200"/>
          <p14:tracePt t="8845" x="5799138" y="973138"/>
          <p14:tracePt t="8853" x="5862638" y="987425"/>
          <p14:tracePt t="8869" x="5891213" y="993775"/>
          <p14:tracePt t="8869" x="5911850" y="1008063"/>
          <p14:tracePt t="8875" x="5932488" y="1008063"/>
          <p14:tracePt t="8890" x="5967413" y="1028700"/>
          <p14:tracePt t="8900" x="5981700" y="1035050"/>
          <p14:tracePt t="8915" x="5995988" y="1042988"/>
          <p14:tracePt t="8920" x="6002338" y="1049338"/>
          <p14:tracePt t="8936" x="6010275" y="1049338"/>
          <p14:tracePt t="8937" x="6022975" y="1057275"/>
          <p14:tracePt t="8942" x="6030913" y="1063625"/>
          <p14:tracePt t="8958" x="6037263" y="1069975"/>
          <p14:tracePt t="8965" x="6051550" y="1084263"/>
          <p14:tracePt t="8980" x="6100763" y="1104900"/>
          <p14:tracePt t="8987" x="6107113" y="1119188"/>
          <p14:tracePt t="9003" x="6121400" y="1127125"/>
          <p14:tracePt t="9004" x="6121400" y="1133475"/>
          <p14:tracePt t="9009" x="6129338" y="1133475"/>
          <p14:tracePt t="9034" x="6129338" y="1141413"/>
          <p14:tracePt t="9048" x="6135688" y="1147763"/>
          <p14:tracePt t="9049" x="6142038" y="1154113"/>
          <p14:tracePt t="9055" x="6149975" y="1162050"/>
          <p14:tracePt t="9071" x="6164263" y="1176338"/>
          <p14:tracePt t="9077" x="6176963" y="1182688"/>
          <p14:tracePt t="9093" x="6199188" y="1196975"/>
          <p14:tracePt t="9100" x="6211888" y="1203325"/>
          <p14:tracePt t="9116" x="6226175" y="1217613"/>
          <p14:tracePt t="9122" x="6234113" y="1223963"/>
          <p14:tracePt t="9138" x="6246813" y="1238250"/>
          <p14:tracePt t="9145" x="6254750" y="1246188"/>
          <p14:tracePt t="9159" x="6261100" y="1252538"/>
          <p14:tracePt t="9168" x="6283325" y="1266825"/>
          <p14:tracePt t="9183" x="6303963" y="1281113"/>
          <p14:tracePt t="9189" x="6310313" y="1295400"/>
          <p14:tracePt t="9205" x="6324600" y="1308100"/>
          <p14:tracePt t="9212" x="6330950" y="1316038"/>
          <p14:tracePt t="9228" x="6345238" y="1330325"/>
          <p14:tracePt t="9235" x="6359525" y="1336675"/>
          <p14:tracePt t="9251" x="6359525" y="1357313"/>
          <p14:tracePt t="9251" x="6373813" y="1365250"/>
          <p14:tracePt t="9257" x="6380163" y="1377950"/>
          <p14:tracePt t="9273" x="6415088" y="1412875"/>
          <p14:tracePt t="9279" x="6435725" y="1435100"/>
          <p14:tracePt t="9295" x="6457950" y="1462088"/>
          <p14:tracePt t="9296" x="6478588" y="1490663"/>
          <p14:tracePt t="9303" x="6507163" y="1504950"/>
          <p14:tracePt t="9319" x="6554788" y="1554163"/>
          <p14:tracePt t="9325" x="6589713" y="1589088"/>
          <p14:tracePt t="9340" x="6653213" y="1658938"/>
          <p14:tracePt t="9347" x="6696075" y="1700213"/>
          <p14:tracePt t="9363" x="6757988" y="1763713"/>
          <p14:tracePt t="9370" x="6786563" y="1798638"/>
          <p14:tracePt t="9386" x="6800850" y="1812925"/>
          <p14:tracePt t="9387" x="6807200" y="1827213"/>
          <p14:tracePt t="9392" x="6821488" y="1854200"/>
          <p14:tracePt t="9408" x="6821488" y="1868488"/>
          <p14:tracePt t="9415" x="6821488" y="1874838"/>
          <p14:tracePt t="9431" x="6821488" y="1889125"/>
          <p14:tracePt t="9454" x="6821488" y="1897063"/>
          <p14:tracePt t="10697" x="6827838" y="1897063"/>
          <p14:tracePt t="10713" x="6870700" y="1889125"/>
          <p14:tracePt t="10721" x="6877050" y="1882775"/>
          <p14:tracePt t="10736" x="6884988" y="1868488"/>
          <p14:tracePt t="10742" x="6884988" y="1854200"/>
          <p14:tracePt t="10758" x="6884988" y="1833563"/>
          <p14:tracePt t="10765" x="6877050" y="1804988"/>
          <p14:tracePt t="10780" x="6862763" y="1770063"/>
          <p14:tracePt t="10788" x="6856413" y="1735138"/>
          <p14:tracePt t="10803" x="6856413" y="1714500"/>
          <p14:tracePt t="10804" x="6856413" y="1700213"/>
          <p14:tracePt t="10810" x="6856413" y="1679575"/>
          <p14:tracePt t="10825" x="6856413" y="1665288"/>
          <p14:tracePt t="10832" x="6856413" y="1651000"/>
          <p14:tracePt t="11012" x="6856413" y="1658938"/>
          <p14:tracePt t="11028" x="6862763" y="1673225"/>
          <p14:tracePt t="11034" x="6862763" y="1685925"/>
          <p14:tracePt t="11050" x="6884988" y="1700213"/>
          <p14:tracePt t="11057" x="6884988" y="1708150"/>
          <p14:tracePt t="11073" x="6891338" y="1720850"/>
          <p14:tracePt t="11080" x="6897688" y="1728788"/>
          <p14:tracePt t="11095" x="6905625" y="1743075"/>
          <p14:tracePt t="11118" x="6911975" y="1755775"/>
          <p14:tracePt t="11935" x="6919913" y="1755775"/>
          <p14:tracePt t="11950" x="6932613" y="1770063"/>
          <p14:tracePt t="11952" x="6946900" y="1784350"/>
          <p14:tracePt t="11957" x="6981825" y="1819275"/>
          <p14:tracePt t="11973" x="7045325" y="1868488"/>
          <p14:tracePt t="11974" x="7115175" y="1909763"/>
          <p14:tracePt t="11979" x="7219950" y="1993900"/>
          <p14:tracePt t="11994" x="7353300" y="2071688"/>
          <p14:tracePt t="12003" x="7667625" y="2246313"/>
          <p14:tracePt t="12018" x="8031163" y="2428875"/>
          <p14:tracePt t="12025" x="8304213" y="2547938"/>
          <p14:tracePt t="12041" x="8618538" y="2673350"/>
          <p14:tracePt t="12047" x="8801100" y="2749550"/>
          <p14:tracePt t="12063" x="8975725" y="2841625"/>
          <p14:tracePt t="12070" x="9080500" y="2897188"/>
          <p14:tracePt t="12085" x="9137650" y="29257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GB" sz="2000" dirty="0"/>
          </a:p>
          <a:p>
            <a:pPr lvl="0"/>
            <a:r>
              <a:rPr lang="en-GB" sz="2000" dirty="0"/>
              <a:t>Visual Attention</a:t>
            </a:r>
          </a:p>
          <a:p>
            <a:pPr lvl="1"/>
            <a:r>
              <a:rPr lang="en-GB" sz="2000" dirty="0"/>
              <a:t>Selective processing of visual information,</a:t>
            </a:r>
            <a:br>
              <a:rPr lang="en-GB" sz="2000" dirty="0"/>
            </a:br>
            <a:r>
              <a:rPr lang="en-GB" sz="2000" dirty="0"/>
              <a:t>facilitating some aspects over others </a:t>
            </a:r>
            <a:r>
              <a:rPr lang="de-AT" sz="1600" dirty="0"/>
              <a:t>(e.g., Carrasco, 2011)</a:t>
            </a:r>
          </a:p>
          <a:p>
            <a:pPr lvl="1"/>
            <a:endParaRPr lang="de-AT" sz="1600" dirty="0"/>
          </a:p>
          <a:p>
            <a:r>
              <a:rPr lang="de-AT" sz="2000" dirty="0"/>
              <a:t>Top-down </a:t>
            </a:r>
            <a:r>
              <a:rPr lang="de-AT" sz="2000" dirty="0" err="1"/>
              <a:t>influence</a:t>
            </a:r>
            <a:r>
              <a:rPr lang="de-AT" sz="2000" dirty="0"/>
              <a:t> = </a:t>
            </a:r>
            <a:r>
              <a:rPr lang="de-AT" sz="2000" dirty="0" err="1"/>
              <a:t>influence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knowledge</a:t>
            </a:r>
            <a:endParaRPr lang="de-AT" sz="2000" dirty="0"/>
          </a:p>
          <a:p>
            <a:pPr lvl="1"/>
            <a:r>
              <a:rPr lang="de-AT" sz="2000" dirty="0" err="1"/>
              <a:t>Controlled</a:t>
            </a:r>
            <a:r>
              <a:rPr lang="de-AT" sz="2000" dirty="0"/>
              <a:t> </a:t>
            </a:r>
            <a:r>
              <a:rPr lang="de-AT" sz="2000" dirty="0" err="1"/>
              <a:t>orienting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attention</a:t>
            </a:r>
            <a:r>
              <a:rPr lang="de-AT" sz="2000" dirty="0"/>
              <a:t> </a:t>
            </a:r>
            <a:r>
              <a:rPr lang="de-AT" sz="1600" dirty="0"/>
              <a:t>(e.g., Helmholtz, 1894; Posner, 1980)</a:t>
            </a:r>
          </a:p>
          <a:p>
            <a:pPr lvl="1"/>
            <a:r>
              <a:rPr lang="de-AT" sz="2000" dirty="0" err="1"/>
              <a:t>Involuntary</a:t>
            </a:r>
            <a:r>
              <a:rPr lang="de-AT" sz="2000" dirty="0"/>
              <a:t> </a:t>
            </a:r>
            <a:r>
              <a:rPr lang="de-AT" sz="2000" dirty="0" err="1"/>
              <a:t>orienting</a:t>
            </a:r>
            <a:r>
              <a:rPr lang="de-AT" sz="2000" dirty="0"/>
              <a:t> </a:t>
            </a:r>
            <a:r>
              <a:rPr lang="de-AT" sz="2000" dirty="0" err="1"/>
              <a:t>towards</a:t>
            </a:r>
            <a:r>
              <a:rPr lang="de-AT" sz="2000" dirty="0"/>
              <a:t> </a:t>
            </a:r>
            <a:r>
              <a:rPr lang="de-AT" sz="2000" dirty="0" err="1"/>
              <a:t>target-matching</a:t>
            </a:r>
            <a:r>
              <a:rPr lang="de-AT" sz="2000" dirty="0"/>
              <a:t> </a:t>
            </a:r>
            <a:r>
              <a:rPr lang="de-AT" sz="2000" dirty="0" err="1"/>
              <a:t>stimuli</a:t>
            </a:r>
            <a:r>
              <a:rPr lang="de-AT" sz="2000" dirty="0"/>
              <a:t> </a:t>
            </a:r>
            <a:r>
              <a:rPr lang="de-AT" sz="1600" dirty="0"/>
              <a:t>(Folk et al., 1992)</a:t>
            </a:r>
            <a:endParaRPr lang="en-GB" sz="2000" dirty="0"/>
          </a:p>
          <a:p>
            <a:endParaRPr lang="en-GB" sz="2000" dirty="0"/>
          </a:p>
          <a:p>
            <a:pPr lvl="0"/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Influences on Visual Attention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6AFAF4F-AB08-4436-8B48-F348C1AF5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5"/>
    </mc:Choice>
    <mc:Fallback xmlns="">
      <p:transition spd="slow" advTm="1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7F04B08-7372-4394-BCF6-BD27BD1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0500CA-1798-40D7-9AC3-480A2AC4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2CF2469-B081-4515-A201-0645E7AB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1439227"/>
            <a:ext cx="1570935" cy="3269131"/>
          </a:xfrm>
        </p:spPr>
        <p:txBody>
          <a:bodyPr/>
          <a:lstStyle/>
          <a:p>
            <a:r>
              <a:rPr lang="de-AT" dirty="0" err="1"/>
              <a:t>Validity</a:t>
            </a:r>
            <a:br>
              <a:rPr lang="de-AT" dirty="0"/>
            </a:br>
            <a:r>
              <a:rPr lang="de-AT" dirty="0" err="1"/>
              <a:t>Effect</a:t>
            </a:r>
            <a:br>
              <a:rPr lang="de-AT" dirty="0"/>
            </a:br>
            <a:br>
              <a:rPr lang="de-AT" dirty="0"/>
            </a:br>
            <a:r>
              <a:rPr lang="de-AT" dirty="0"/>
              <a:t>(Invalid Minus Valid </a:t>
            </a:r>
            <a:r>
              <a:rPr lang="de-AT" dirty="0" err="1"/>
              <a:t>Reaction</a:t>
            </a:r>
            <a:r>
              <a:rPr lang="de-AT" dirty="0"/>
              <a:t> Times)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44F432-9486-4254-9D49-5F4A0D860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33" y="70475"/>
            <a:ext cx="6364287" cy="636428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A3C092E-00D9-4812-88AE-CA07E3D07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8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3"/>
    </mc:Choice>
    <mc:Fallback>
      <p:transition spd="slow" advTm="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0A2FB5-4808-4B34-8937-61CDE917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CE5E78-9A5E-43C0-B055-20A548B0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2199B0-D5B9-4F4B-B715-3C1B660F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3" y="861054"/>
            <a:ext cx="7772416" cy="5486411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544630E-CAF2-4132-8946-9B33BBFEE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3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5"/>
    </mc:Choice>
    <mc:Fallback>
      <p:transition spd="slow" advTm="3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3" x="671513" y="4856163"/>
          <p14:tracePt t="2513" x="720725" y="4849813"/>
          <p14:tracePt t="2515" x="769938" y="4841875"/>
          <p14:tracePt t="2521" x="776288" y="4841875"/>
          <p14:tracePt t="2536" x="790575" y="4841875"/>
          <p14:tracePt t="2543" x="796925" y="4841875"/>
          <p14:tracePt t="2559" x="804863" y="4829175"/>
          <p14:tracePt t="2565" x="811213" y="4829175"/>
          <p14:tracePt t="2581" x="819150" y="4821238"/>
          <p14:tracePt t="2588" x="831850" y="4814888"/>
          <p14:tracePt t="2611" x="839788" y="4806950"/>
          <p14:tracePt t="2612" x="860425" y="4794250"/>
          <p14:tracePt t="2626" x="860425" y="4786313"/>
          <p14:tracePt t="2649" x="866775" y="4779963"/>
          <p14:tracePt t="2655" x="874713" y="4772025"/>
          <p14:tracePt t="2671" x="874713" y="4759325"/>
          <p14:tracePt t="2679" x="903288" y="4702175"/>
          <p14:tracePt t="2694" x="938213" y="4640263"/>
          <p14:tracePt t="2700" x="973138" y="4591050"/>
          <p14:tracePt t="2716" x="1000125" y="4513263"/>
          <p14:tracePt t="2723" x="1020763" y="4471988"/>
          <p14:tracePt t="2739" x="1049338" y="4394200"/>
          <p14:tracePt t="2745" x="1063625" y="4359275"/>
          <p14:tracePt t="2761" x="1069975" y="4338638"/>
          <p14:tracePt t="2768" x="1069975" y="4324350"/>
          <p14:tracePt t="2785" x="1069975" y="4318000"/>
          <p14:tracePt t="2791" x="1069975" y="4310063"/>
          <p14:tracePt t="2851" x="1077913" y="4303713"/>
          <p14:tracePt t="2851" x="1084263" y="4297363"/>
          <p14:tracePt t="2858" x="1090613" y="4297363"/>
          <p14:tracePt t="2875" x="1098550" y="4289425"/>
          <p14:tracePt t="2876" x="1112838" y="4283075"/>
          <p14:tracePt t="2880" x="1127125" y="4268788"/>
          <p14:tracePt t="2896" x="1147763" y="4254500"/>
          <p14:tracePt t="2919" x="1154113" y="4254500"/>
          <p14:tracePt t="2941" x="1162050" y="4248150"/>
          <p14:tracePt t="2948" x="1174750" y="4240213"/>
          <p14:tracePt t="2964" x="1203325" y="4178300"/>
          <p14:tracePt t="2971" x="1223963" y="4129088"/>
          <p14:tracePt t="2986" x="1266825" y="4030663"/>
          <p14:tracePt t="2993" x="1308100" y="3967163"/>
          <p14:tracePt t="3009" x="1328738" y="3905250"/>
          <p14:tracePt t="3010" x="1343025" y="3841750"/>
          <p14:tracePt t="3022" x="1350963" y="3765550"/>
          <p14:tracePt t="3031" x="1363663" y="3708400"/>
          <p14:tracePt t="3038" x="1363663" y="3695700"/>
          <p14:tracePt t="3054" x="1363663" y="3687763"/>
          <p14:tracePt t="3055" x="1363663" y="3673475"/>
          <p14:tracePt t="3060" x="1363663" y="3667125"/>
          <p14:tracePt t="3076" x="1363663" y="3646488"/>
          <p14:tracePt t="3083" x="1363663" y="3632200"/>
          <p14:tracePt t="3099" x="1363663" y="3617913"/>
          <p14:tracePt t="3105" x="1363663" y="3603625"/>
          <p14:tracePt t="3121" x="1357313" y="3589338"/>
          <p14:tracePt t="3128" x="1350963" y="3582988"/>
          <p14:tracePt t="3143" x="1350963" y="3576638"/>
          <p14:tracePt t="3279" x="1350963" y="3568700"/>
          <p14:tracePt t="3285" x="1343025" y="3562350"/>
          <p14:tracePt t="3398" x="1343025" y="3554413"/>
          <p14:tracePt t="3414" x="1343025" y="3548063"/>
          <p14:tracePt t="3420" x="1343025" y="3541713"/>
          <p14:tracePt t="3436" x="1343025" y="3533775"/>
          <p14:tracePt t="3459" x="1343025" y="3527425"/>
          <p14:tracePt t="3481" x="1343025" y="3513138"/>
          <p14:tracePt t="3510" x="1343025" y="3505200"/>
          <p14:tracePt t="3638" x="1343025" y="3498850"/>
          <p14:tracePt t="3660" x="1350963" y="3492500"/>
          <p14:tracePt t="3668" x="1350963" y="3484563"/>
          <p14:tracePt t="3684" x="1350963" y="3478213"/>
          <p14:tracePt t="3706" x="1350963" y="3463925"/>
          <p14:tracePt t="3713" x="1350963" y="3457575"/>
          <p14:tracePt t="3729" x="1350963" y="3449638"/>
          <p14:tracePt t="3735" x="1350963" y="3443288"/>
          <p14:tracePt t="3751" x="1350963" y="3435350"/>
          <p14:tracePt t="3759" x="1357313" y="3429000"/>
          <p14:tracePt t="3774" x="1357313" y="3422650"/>
          <p14:tracePt t="3780" x="1363663" y="3414713"/>
          <p14:tracePt t="3796" x="1371600" y="3400425"/>
          <p14:tracePt t="3803" x="1377950" y="3394075"/>
          <p14:tracePt t="3818" x="1377950" y="3387725"/>
          <p14:tracePt t="3841" x="1377950" y="3379788"/>
          <p14:tracePt t="3864" x="1385888" y="3373438"/>
          <p14:tracePt t="3870" x="1392238" y="3373438"/>
          <p14:tracePt t="3886" x="1398588" y="3359150"/>
          <p14:tracePt t="3975" x="1406525" y="3359150"/>
          <p14:tracePt t="3983" x="1412875" y="3359150"/>
          <p14:tracePt t="3999" x="1427163" y="3359150"/>
          <p14:tracePt t="4005" x="1433513" y="3359150"/>
          <p14:tracePt t="4022" x="1447800" y="3352800"/>
          <p14:tracePt t="4028" x="1455738" y="3352800"/>
          <p14:tracePt t="4044" x="1482725" y="3352800"/>
          <p14:tracePt t="4050" x="1497013" y="3352800"/>
          <p14:tracePt t="4066" x="1517650" y="3352800"/>
          <p14:tracePt t="4073" x="1531938" y="3352800"/>
          <p14:tracePt t="4089" x="1552575" y="3352800"/>
          <p14:tracePt t="4095" x="1560513" y="3352800"/>
          <p14:tracePt t="4111" x="1566863" y="3352800"/>
          <p14:tracePt t="4111" x="1574800" y="3352800"/>
          <p14:tracePt t="4118" x="1581150" y="3352800"/>
          <p14:tracePt t="4134" x="1587500" y="3352800"/>
          <p14:tracePt t="4141" x="1601788" y="3352800"/>
          <p14:tracePt t="4156" x="1630363" y="3352800"/>
          <p14:tracePt t="4163" x="1651000" y="3352800"/>
          <p14:tracePt t="4179" x="1693863" y="3352800"/>
          <p14:tracePt t="4186" x="1720850" y="3352800"/>
          <p14:tracePt t="4201" x="1735138" y="3352800"/>
          <p14:tracePt t="4208" x="1741488" y="3352800"/>
          <p14:tracePt t="4224" x="1749425" y="3352800"/>
          <p14:tracePt t="4290" x="1755775" y="3352800"/>
          <p14:tracePt t="4343" x="1763713" y="3352800"/>
          <p14:tracePt t="4360" x="1770063" y="3352800"/>
          <p14:tracePt t="4381" x="1784350" y="3352800"/>
          <p14:tracePt t="4388" x="1790700" y="3352800"/>
          <p14:tracePt t="4404" x="1804988" y="3352800"/>
          <p14:tracePt t="4411" x="1819275" y="3352800"/>
          <p14:tracePt t="4426" x="1839913" y="3352800"/>
          <p14:tracePt t="4427" x="1860550" y="3352800"/>
          <p14:tracePt t="4433" x="1889125" y="3352800"/>
          <p14:tracePt t="4449" x="1917700" y="3352800"/>
          <p14:tracePt t="4449" x="1930400" y="3352800"/>
          <p14:tracePt t="4456" x="1965325" y="3352800"/>
          <p14:tracePt t="4471" x="2008188" y="3352800"/>
          <p14:tracePt t="4478" x="2014538" y="3352800"/>
          <p14:tracePt t="4493" x="2022475" y="3352800"/>
          <p14:tracePt t="5191" x="2022475" y="3359150"/>
          <p14:tracePt t="5440" x="2028825" y="3359150"/>
          <p14:tracePt t="5469" x="2035175" y="3359150"/>
          <p14:tracePt t="5485" x="2043113" y="3352800"/>
          <p14:tracePt t="5507" x="2049463" y="3352800"/>
          <p14:tracePt t="5514" x="2049463" y="3344863"/>
          <p14:tracePt t="5529" x="2057400" y="3344863"/>
          <p14:tracePt t="5642" x="2063750" y="3338513"/>
          <p14:tracePt t="5650" x="2070100" y="3338513"/>
          <p14:tracePt t="5663" x="2070100" y="3330575"/>
          <p14:tracePt t="5671" x="2078038" y="3330575"/>
          <p14:tracePt t="5716" x="2084388" y="3324225"/>
          <p14:tracePt t="5754" x="2084388" y="3316288"/>
          <p14:tracePt t="5761" x="2084388" y="3309938"/>
          <p14:tracePt t="5777" x="2092325" y="3309938"/>
          <p14:tracePt t="5783" x="2092325" y="3303588"/>
          <p14:tracePt t="5799" x="2092325" y="3295650"/>
          <p14:tracePt t="5805" x="2098675" y="3289300"/>
          <p14:tracePt t="5822" x="2098675" y="3281363"/>
          <p14:tracePt t="5822" x="2098675" y="3268663"/>
          <p14:tracePt t="5828" x="2098675" y="3260725"/>
          <p14:tracePt t="5844" x="2106613" y="3254375"/>
          <p14:tracePt t="5845" x="2106613" y="3246438"/>
          <p14:tracePt t="5850" x="2106613" y="3233738"/>
          <p14:tracePt t="5867" x="2112963" y="3219450"/>
          <p14:tracePt t="5889" x="2112963" y="3211513"/>
          <p14:tracePt t="5911" x="2112963" y="3205163"/>
          <p14:tracePt t="5934" x="2112963" y="3190875"/>
          <p14:tracePt t="5940" x="2112963" y="3184525"/>
          <p14:tracePt t="6047" x="2112963" y="3176588"/>
          <p14:tracePt t="6144" x="2112963" y="3170238"/>
          <p14:tracePt t="6205" x="2112963" y="3162300"/>
          <p14:tracePt t="6210" x="2119313" y="3162300"/>
          <p14:tracePt t="6226" x="2119313" y="3155950"/>
          <p14:tracePt t="6248" x="2119313" y="3149600"/>
          <p14:tracePt t="6324" x="2127250" y="3141663"/>
          <p14:tracePt t="6346" x="2127250" y="3135313"/>
          <p14:tracePt t="6363" x="2127250" y="3127375"/>
          <p14:tracePt t="6384" x="2127250" y="3121025"/>
          <p14:tracePt t="6406" x="2127250" y="3114675"/>
          <p14:tracePt t="6413" x="2127250" y="3106738"/>
          <p14:tracePt t="6451" x="2127250" y="3100388"/>
          <p14:tracePt t="6458" x="2127250" y="3092450"/>
          <p14:tracePt t="6474" x="2127250" y="3086100"/>
          <p14:tracePt t="6481" x="2127250" y="3079750"/>
          <p14:tracePt t="6497" x="2127250" y="3071813"/>
          <p14:tracePt t="6519" x="2127250" y="3065463"/>
          <p14:tracePt t="6541" x="2127250" y="3051175"/>
          <p14:tracePt t="6548" x="2127250" y="3044825"/>
          <p14:tracePt t="6566" x="2127250" y="3036888"/>
          <p14:tracePt t="6571" x="2127250" y="3030538"/>
          <p14:tracePt t="6587" x="2127250" y="3022600"/>
          <p14:tracePt t="6593" x="2119313" y="3016250"/>
          <p14:tracePt t="6609" x="2119313" y="3001963"/>
          <p14:tracePt t="6616" x="2119313" y="2987675"/>
          <p14:tracePt t="6639" x="2119313" y="2981325"/>
          <p14:tracePt t="6640" x="2119313" y="2973388"/>
          <p14:tracePt t="6654" x="2119313" y="2967038"/>
          <p14:tracePt t="6655" x="2119313" y="2960688"/>
          <p14:tracePt t="6661" x="2119313" y="2952750"/>
          <p14:tracePt t="6677" x="2119313" y="2946400"/>
          <p14:tracePt t="6677" x="2112963" y="2938463"/>
          <p14:tracePt t="6683" x="2112963" y="2932113"/>
          <p14:tracePt t="6699" x="2112963" y="2925763"/>
          <p14:tracePt t="6699" x="2106613" y="2917825"/>
          <p14:tracePt t="6705" x="2106613" y="2911475"/>
          <p14:tracePt t="6722" x="2106613" y="2903538"/>
          <p14:tracePt t="6745" x="2106613" y="2897188"/>
          <p14:tracePt t="6751" x="2106613" y="2890838"/>
          <p14:tracePt t="6767" x="2106613" y="2882900"/>
          <p14:tracePt t="6767" x="2106613" y="2876550"/>
          <p14:tracePt t="6789" x="2106613" y="2868613"/>
          <p14:tracePt t="6790" x="2106613" y="2862263"/>
          <p14:tracePt t="6812" x="2106613" y="2855913"/>
          <p14:tracePt t="6818" x="2106613" y="2847975"/>
          <p14:tracePt t="6841" x="2106613" y="2841625"/>
          <p14:tracePt t="6858" x="2106613" y="2833688"/>
          <p14:tracePt t="6879" x="2106613" y="2827338"/>
          <p14:tracePt t="6886" x="2106613" y="2819400"/>
          <p14:tracePt t="6908" x="2106613" y="2813050"/>
          <p14:tracePt t="6925" x="2106613" y="2806700"/>
          <p14:tracePt t="6946" x="2106613" y="2798763"/>
          <p14:tracePt t="6953" x="2106613" y="2792413"/>
          <p14:tracePt t="6969" x="2106613" y="2784475"/>
          <p14:tracePt t="6991" x="2106613" y="2778125"/>
          <p14:tracePt t="6998" x="2106613" y="2771775"/>
          <p14:tracePt t="7014" x="2106613" y="2763838"/>
          <p14:tracePt t="7015" x="2106613" y="2749550"/>
          <p14:tracePt t="7026" x="2106613" y="2743200"/>
          <p14:tracePt t="7037" x="2098675" y="2728913"/>
          <p14:tracePt t="7043" x="2098675" y="2722563"/>
          <p14:tracePt t="7059" x="2092325" y="2701925"/>
          <p14:tracePt t="7066" x="2092325" y="2687638"/>
          <p14:tracePt t="7081" x="2092325" y="2673350"/>
          <p14:tracePt t="7082" x="2092325" y="2659063"/>
          <p14:tracePt t="7088" x="2092325" y="2644775"/>
          <p14:tracePt t="7112" x="2092325" y="2630488"/>
          <p14:tracePt t="7113" x="2092325" y="2603500"/>
          <p14:tracePt t="7127" x="2092325" y="2554288"/>
          <p14:tracePt t="7133" x="2092325" y="2525713"/>
          <p14:tracePt t="7149" x="2092325" y="2505075"/>
          <p14:tracePt t="7150" x="2092325" y="2484438"/>
          <p14:tracePt t="7156" x="2084388" y="2463800"/>
          <p14:tracePt t="7172" x="2084388" y="2455863"/>
          <p14:tracePt t="7172" x="2084388" y="2441575"/>
          <p14:tracePt t="7179" x="2084388" y="2435225"/>
          <p14:tracePt t="7195" x="2084388" y="2414588"/>
          <p14:tracePt t="7201" x="2084388" y="2406650"/>
          <p14:tracePt t="7216" x="2084388" y="2393950"/>
          <p14:tracePt t="7217" x="2084388" y="2386013"/>
          <p14:tracePt t="7223" x="2084388" y="2371725"/>
          <p14:tracePt t="7239" x="2084388" y="2365375"/>
          <p14:tracePt t="7239" x="2084388" y="2359025"/>
          <p14:tracePt t="7246" x="2084388" y="2351088"/>
          <p14:tracePt t="7291" x="2084388" y="2344738"/>
          <p14:tracePt t="7306" x="2084388" y="2336800"/>
          <p14:tracePt t="8410" x="2084388" y="2330450"/>
          <p14:tracePt t="8416" x="2084388" y="2309813"/>
          <p14:tracePt t="8431" x="2078038" y="2232025"/>
          <p14:tracePt t="8438" x="2063750" y="2190750"/>
          <p14:tracePt t="8454" x="2043113" y="2092325"/>
          <p14:tracePt t="8460" x="2028825" y="2036763"/>
          <p14:tracePt t="8476" x="2014538" y="1938338"/>
          <p14:tracePt t="8483" x="2008188" y="1874838"/>
          <p14:tracePt t="8499" x="2000250" y="1812925"/>
          <p14:tracePt t="8499" x="1993900" y="1749425"/>
          <p14:tracePt t="8506" x="1965325" y="1673225"/>
          <p14:tracePt t="8521" x="1952625" y="1644650"/>
          <p14:tracePt t="8522" x="1944688" y="1595438"/>
          <p14:tracePt t="8528" x="1938338" y="1546225"/>
          <p14:tracePt t="8545" x="1938338" y="1525588"/>
          <p14:tracePt t="8546" x="1930400" y="1504950"/>
          <p14:tracePt t="8551" x="1924050" y="1476375"/>
          <p14:tracePt t="8566" x="1917700" y="1455738"/>
          <p14:tracePt t="8567" x="1917700" y="1441450"/>
          <p14:tracePt t="8573" x="1909763" y="1412875"/>
          <p14:tracePt t="8589" x="1903413" y="1400175"/>
          <p14:tracePt t="8589" x="1895475" y="1392238"/>
          <p14:tracePt t="8596" x="1895475" y="1365250"/>
          <p14:tracePt t="8610" x="1889125" y="1357313"/>
          <p14:tracePt t="8619" x="1889125" y="1350963"/>
          <p14:tracePt t="8619" x="1889125" y="1343025"/>
          <p14:tracePt t="8732" x="1881188" y="1343025"/>
          <p14:tracePt t="8754" x="1874838" y="1350963"/>
          <p14:tracePt t="8769" x="1874838" y="1365250"/>
          <p14:tracePt t="8770" x="1874838" y="1385888"/>
          <p14:tracePt t="8776" x="1874838" y="1420813"/>
          <p14:tracePt t="8792" x="1874838" y="1447800"/>
          <p14:tracePt t="8793" x="1874838" y="1497013"/>
          <p14:tracePt t="8798" x="1874838" y="1554163"/>
          <p14:tracePt t="8815" x="1874838" y="1595438"/>
          <p14:tracePt t="8815" x="1874838" y="1644650"/>
          <p14:tracePt t="8821" x="1874838" y="1693863"/>
          <p14:tracePt t="8837" x="1874838" y="1743075"/>
          <p14:tracePt t="8837" x="1881188" y="1798638"/>
          <p14:tracePt t="8843" x="1895475" y="1862138"/>
          <p14:tracePt t="8860" x="1909763" y="1944688"/>
          <p14:tracePt t="8866" x="1917700" y="1973263"/>
          <p14:tracePt t="8881" x="1924050" y="2022475"/>
          <p14:tracePt t="8888" x="1930400" y="2036763"/>
          <p14:tracePt t="8904" x="1930400" y="2057400"/>
          <p14:tracePt t="8904" x="1930400" y="2063750"/>
          <p14:tracePt t="8910" x="1938338" y="2071688"/>
          <p14:tracePt t="8926" x="1938338" y="2078038"/>
          <p14:tracePt t="9094" x="1944688" y="2078038"/>
          <p14:tracePt t="9106" x="1944688" y="2085975"/>
          <p14:tracePt t="9107" x="1944688" y="2098675"/>
          <p14:tracePt t="9113" x="1944688" y="2120900"/>
          <p14:tracePt t="9130" x="1944688" y="2162175"/>
          <p14:tracePt t="9135" x="1952625" y="2205038"/>
          <p14:tracePt t="9151" x="1958975" y="2239963"/>
          <p14:tracePt t="9164" x="1987550" y="2359025"/>
          <p14:tracePt t="9175" x="2000250" y="2420938"/>
          <p14:tracePt t="9175" x="2014538" y="2463800"/>
          <p14:tracePt t="9181" x="2028825" y="2533650"/>
          <p14:tracePt t="9197" x="2043113" y="2574925"/>
          <p14:tracePt t="9198" x="2049463" y="2595563"/>
          <p14:tracePt t="9203" x="2057400" y="2617788"/>
          <p14:tracePt t="9219" x="2057400" y="2624138"/>
          <p14:tracePt t="9226" x="2057400" y="2630488"/>
          <p14:tracePt t="9240" x="2057400" y="2638425"/>
          <p14:tracePt t="9316" x="2043113" y="2638425"/>
          <p14:tracePt t="9331" x="2014538" y="2624138"/>
          <p14:tracePt t="9338" x="1987550" y="2609850"/>
          <p14:tracePt t="9354" x="1952625" y="2589213"/>
          <p14:tracePt t="9360" x="1917700" y="2574925"/>
          <p14:tracePt t="9377" x="1903413" y="2568575"/>
          <p14:tracePt t="9399" x="1895475" y="2560638"/>
          <p14:tracePt t="9421" x="1889125" y="2560638"/>
          <p14:tracePt t="9533" x="1889125" y="2554288"/>
          <p14:tracePt t="9649" x="1889125" y="2547938"/>
          <p14:tracePt t="9653" x="1895475" y="2540000"/>
          <p14:tracePt t="9669" x="1903413" y="2540000"/>
          <p14:tracePt t="9676" x="1909763" y="2533650"/>
          <p14:tracePt t="9691" x="1917700" y="2533650"/>
          <p14:tracePt t="9692" x="1924050" y="2525713"/>
          <p14:tracePt t="9698" x="1930400" y="2519363"/>
          <p14:tracePt t="9714" x="1938338" y="2519363"/>
          <p14:tracePt t="9715" x="1944688" y="2519363"/>
          <p14:tracePt t="9721" x="1952625" y="2519363"/>
          <p14:tracePt t="9736" x="1958975" y="2513013"/>
          <p14:tracePt t="9743" x="1965325" y="2513013"/>
          <p14:tracePt t="9760" x="1973263" y="2513013"/>
          <p14:tracePt t="9781" x="1987550" y="2513013"/>
          <p14:tracePt t="9782" x="1993900" y="2505075"/>
          <p14:tracePt t="9788" x="2008188" y="2498725"/>
          <p14:tracePt t="9804" x="2014538" y="2498725"/>
          <p14:tracePt t="9804" x="2028825" y="2498725"/>
          <p14:tracePt t="9810" x="2043113" y="2498725"/>
          <p14:tracePt t="9827" x="2070100" y="2490788"/>
          <p14:tracePt t="9833" x="2078038" y="2490788"/>
          <p14:tracePt t="9849" x="2084388" y="2490788"/>
          <p14:tracePt t="9893" x="2092325" y="2490788"/>
          <p14:tracePt t="9917" x="2098675" y="2484438"/>
          <p14:tracePt t="9923" x="2106613" y="2484438"/>
          <p14:tracePt t="9939" x="2112963" y="2484438"/>
          <p14:tracePt t="9946" x="2119313" y="2484438"/>
          <p14:tracePt t="9961" x="2141538" y="2484438"/>
          <p14:tracePt t="9968" x="2147888" y="2484438"/>
          <p14:tracePt t="9984" x="2162175" y="2484438"/>
          <p14:tracePt t="10006" x="2168525" y="2484438"/>
          <p14:tracePt t="10013" x="2168525" y="2476500"/>
          <p14:tracePt t="10029" x="2176463" y="2476500"/>
          <p14:tracePt t="10035" x="2182813" y="2476500"/>
          <p14:tracePt t="10051" x="2189163" y="2476500"/>
          <p14:tracePt t="10058" x="2197100" y="2476500"/>
          <p14:tracePt t="10074" x="2203450" y="2476500"/>
          <p14:tracePt t="10126" x="2211388" y="2476500"/>
          <p14:tracePt t="10149" x="2217738" y="2476500"/>
          <p14:tracePt t="10577" x="2211388" y="2476500"/>
          <p14:tracePt t="10614" x="2203450" y="2476500"/>
          <p14:tracePt t="10665" x="2197100" y="2476500"/>
          <p14:tracePt t="10688" x="2189163" y="2476500"/>
          <p14:tracePt t="10759" x="2182813" y="2476500"/>
          <p14:tracePt t="10794" x="2168525" y="2476500"/>
          <p14:tracePt t="10816" x="2162175" y="2476500"/>
          <p14:tracePt t="12326" x="2168525" y="2476500"/>
          <p14:tracePt t="12349" x="2176463" y="2476500"/>
          <p14:tracePt t="12370" x="2182813" y="2476500"/>
          <p14:tracePt t="12376" x="2189163" y="2476500"/>
          <p14:tracePt t="12392" x="2197100" y="2476500"/>
          <p14:tracePt t="12399" x="2203450" y="2476500"/>
          <p14:tracePt t="12414" x="2211388" y="2476500"/>
          <p14:tracePt t="12420" x="2217738" y="2476500"/>
          <p14:tracePt t="12437" x="2224088" y="2476500"/>
          <p14:tracePt t="12443" x="2232025" y="2476500"/>
          <p14:tracePt t="12459" x="2246313" y="2476500"/>
          <p14:tracePt t="12459" x="2252663" y="2476500"/>
          <p14:tracePt t="12466" x="2259013" y="2476500"/>
          <p14:tracePt t="12482" x="2273300" y="2476500"/>
          <p14:tracePt t="12482" x="2295525" y="2476500"/>
          <p14:tracePt t="12488" x="2316163" y="2476500"/>
          <p14:tracePt t="12504" x="2357438" y="2476500"/>
          <p14:tracePt t="12511" x="2386013" y="2476500"/>
          <p14:tracePt t="12527" x="2413000" y="2476500"/>
          <p14:tracePt t="12527" x="2441575" y="2476500"/>
          <p14:tracePt t="12534" x="2482850" y="2476500"/>
          <p14:tracePt t="12550" x="2560638" y="2476500"/>
          <p14:tracePt t="12556" x="2601913" y="2476500"/>
          <p14:tracePt t="12571" x="2624138" y="2476500"/>
          <p14:tracePt t="12579" x="2665413" y="2476500"/>
          <p14:tracePt t="12594" x="2671763" y="2476500"/>
          <p14:tracePt t="12601" x="2679700" y="2476500"/>
          <p14:tracePt t="12639" x="2686050" y="2476500"/>
          <p14:tracePt t="12646" x="2693988" y="2476500"/>
          <p14:tracePt t="12662" x="2700338" y="2476500"/>
          <p14:tracePt t="12663" x="2708275" y="2476500"/>
          <p14:tracePt t="12668" x="2720975" y="2476500"/>
          <p14:tracePt t="12684" x="2749550" y="2476500"/>
          <p14:tracePt t="12691" x="2770188" y="2476500"/>
          <p14:tracePt t="12706" x="2778125" y="2476500"/>
          <p14:tracePt t="12707" x="2790825" y="2476500"/>
          <p14:tracePt t="12713" x="2798763" y="2476500"/>
          <p14:tracePt t="12729" x="2813050" y="2476500"/>
          <p14:tracePt t="12736" x="2819400" y="2476500"/>
          <p14:tracePt t="12751" x="2825750" y="2476500"/>
          <p14:tracePt t="12803" x="2833688" y="2476500"/>
          <p14:tracePt t="12842" x="2840038" y="2476500"/>
          <p14:tracePt t="12864" x="2847975" y="2476500"/>
          <p14:tracePt t="13155" x="2854325" y="2476500"/>
          <p14:tracePt t="13178" x="2860675" y="2470150"/>
          <p14:tracePt t="13202" x="2868613" y="2470150"/>
          <p14:tracePt t="13224" x="2874963" y="2463800"/>
          <p14:tracePt t="13230" x="2882900" y="2463800"/>
          <p14:tracePt t="13246" x="2897188" y="2455863"/>
          <p14:tracePt t="13253" x="2903538" y="2449513"/>
          <p14:tracePt t="13269" x="2917825" y="2441575"/>
          <p14:tracePt t="13275" x="2924175" y="2441575"/>
          <p14:tracePt t="13321" x="2932113" y="2435225"/>
          <p14:tracePt t="13343" x="2938463" y="2428875"/>
          <p14:tracePt t="13359" x="2944813" y="2420938"/>
          <p14:tracePt t="13359" x="2944813" y="2414588"/>
          <p14:tracePt t="13366" x="2952750" y="2406650"/>
          <p14:tracePt t="13382" x="2959100" y="2386013"/>
          <p14:tracePt t="13388" x="2967038" y="2386013"/>
          <p14:tracePt t="13404" x="2973388" y="2371725"/>
          <p14:tracePt t="13411" x="2973388" y="2365375"/>
          <p14:tracePt t="13426" x="2973388" y="2359025"/>
          <p14:tracePt t="13427" x="2973388" y="2351088"/>
          <p14:tracePt t="13434" x="2973388" y="2344738"/>
          <p14:tracePt t="13449" x="2973388" y="2336800"/>
          <p14:tracePt t="13471" x="2979738" y="2330450"/>
          <p14:tracePt t="13472" x="2979738" y="2324100"/>
          <p14:tracePt t="13478" x="2979738" y="2316163"/>
          <p14:tracePt t="13494" x="2994025" y="2295525"/>
          <p14:tracePt t="13501" x="2994025" y="2281238"/>
          <p14:tracePt t="13517" x="3001963" y="2274888"/>
          <p14:tracePt t="13518" x="3001963" y="2266950"/>
          <p14:tracePt t="13523" x="3008313" y="2252663"/>
          <p14:tracePt t="13546" x="3008313" y="2246313"/>
          <p14:tracePt t="13606" x="3008313" y="2239963"/>
          <p14:tracePt t="13614" x="3008313" y="2232025"/>
          <p14:tracePt t="13630" x="3014663" y="2225675"/>
          <p14:tracePt t="13636" x="3022600" y="2217738"/>
          <p14:tracePt t="13652" x="3022600" y="2205038"/>
          <p14:tracePt t="13658" x="3028950" y="2197100"/>
          <p14:tracePt t="13674" x="3028950" y="2190750"/>
          <p14:tracePt t="13675" x="3036888" y="2182813"/>
          <p14:tracePt t="13680" x="3043238" y="2176463"/>
          <p14:tracePt t="13697" x="3043238" y="2155825"/>
          <p14:tracePt t="13703" x="3043238" y="2147888"/>
          <p14:tracePt t="13719" x="3049588" y="2133600"/>
          <p14:tracePt t="13726" x="3049588" y="2127250"/>
          <p14:tracePt t="13742" x="3049588" y="2120900"/>
          <p14:tracePt t="13748" x="3049588" y="2112963"/>
          <p14:tracePt t="13772" x="3049588" y="2098675"/>
          <p14:tracePt t="13787" x="3057525" y="2085975"/>
          <p14:tracePt t="13793" x="3063875" y="2078038"/>
          <p14:tracePt t="13809" x="3063875" y="2063750"/>
          <p14:tracePt t="13816" x="3078163" y="2051050"/>
          <p14:tracePt t="13832" x="3086100" y="2043113"/>
          <p14:tracePt t="13838" x="3086100" y="2036763"/>
          <p14:tracePt t="16761" x="3071813" y="2057400"/>
          <p14:tracePt t="16761" x="3071813" y="2078038"/>
          <p14:tracePt t="16763" x="3063875" y="2098675"/>
          <p14:tracePt t="16779" x="3063875" y="2112963"/>
          <p14:tracePt t="16779" x="3063875" y="2127250"/>
          <p14:tracePt t="16786" x="3063875" y="2141538"/>
          <p14:tracePt t="16802" x="3063875" y="2147888"/>
          <p14:tracePt t="16824" x="3063875" y="2155825"/>
          <p14:tracePt t="16846" x="3071813" y="2155825"/>
          <p14:tracePt t="16847" x="3078163" y="2155825"/>
          <p14:tracePt t="16854" x="3098800" y="2155825"/>
          <p14:tracePt t="16870" x="3121025" y="2155825"/>
          <p14:tracePt t="16870" x="3168650" y="2155825"/>
          <p14:tracePt t="16875" x="3225800" y="2155825"/>
          <p14:tracePt t="16891" x="3309938" y="2155825"/>
          <p14:tracePt t="16898" x="3357563" y="2147888"/>
          <p14:tracePt t="16914" x="3400425" y="2141538"/>
          <p14:tracePt t="16937" x="3414713" y="2133600"/>
          <p14:tracePt t="16937" x="3421063" y="2133600"/>
          <p14:tracePt t="16988" x="3414713" y="2141538"/>
          <p14:tracePt t="17003" x="3400425" y="2147888"/>
          <p14:tracePt t="17011" x="3351213" y="2211388"/>
          <p14:tracePt t="17026" x="3322638" y="2252663"/>
          <p14:tracePt t="17027" x="3302000" y="2281238"/>
          <p14:tracePt t="17033" x="3267075" y="2344738"/>
          <p14:tracePt t="17049" x="3211513" y="2428875"/>
          <p14:tracePt t="17055" x="3168650" y="2470150"/>
          <p14:tracePt t="17071" x="3113088" y="2533650"/>
          <p14:tracePt t="17078" x="3078163" y="2560638"/>
          <p14:tracePt t="17094" x="3043238" y="2582863"/>
          <p14:tracePt t="17094" x="3028950" y="2603500"/>
          <p14:tracePt t="17101" x="2994025" y="2624138"/>
          <p14:tracePt t="17116" x="2967038" y="2644775"/>
          <p14:tracePt t="17123" x="2952750" y="2652713"/>
          <p14:tracePt t="17138" x="2952750" y="2659063"/>
          <p14:tracePt t="17258" x="2944813" y="2659063"/>
          <p14:tracePt t="17281" x="2938463" y="2652713"/>
          <p14:tracePt t="17297" x="2938463" y="2644775"/>
          <p14:tracePt t="17297" x="2938463" y="2630488"/>
          <p14:tracePt t="17304" x="2938463" y="2617788"/>
          <p14:tracePt t="17319" x="2938463" y="2603500"/>
          <p14:tracePt t="17326" x="2938463" y="2589213"/>
          <p14:tracePt t="17342" x="2938463" y="2582863"/>
          <p14:tracePt t="17348" x="2938463" y="2568575"/>
          <p14:tracePt t="17364" x="2938463" y="2560638"/>
          <p14:tracePt t="17364" x="2938463" y="2554288"/>
          <p14:tracePt t="17371" x="2938463" y="2540000"/>
          <p14:tracePt t="17387" x="2938463" y="2519363"/>
          <p14:tracePt t="17393" x="2938463" y="2513013"/>
          <p14:tracePt t="17409" x="2938463" y="2505075"/>
          <p14:tracePt t="17476" x="2938463" y="2498725"/>
          <p14:tracePt t="17498" x="2938463" y="2490788"/>
          <p14:tracePt t="18468" x="2938463" y="2498725"/>
          <p14:tracePt t="18491" x="2938463" y="2533650"/>
          <p14:tracePt t="18492" x="2938463" y="2609850"/>
          <p14:tracePt t="18496" x="2938463" y="2679700"/>
          <p14:tracePt t="18511" x="2938463" y="2701925"/>
          <p14:tracePt t="18519" x="2938463" y="2806700"/>
          <p14:tracePt t="18534" x="2944813" y="2897188"/>
          <p14:tracePt t="18540" x="2952750" y="2967038"/>
          <p14:tracePt t="18556" x="2952750" y="3051175"/>
          <p14:tracePt t="18563" x="2952750" y="3086100"/>
          <p14:tracePt t="18579" x="2952750" y="3127375"/>
          <p14:tracePt t="18579" x="2952750" y="3155950"/>
          <p14:tracePt t="18585" x="2952750" y="3190875"/>
          <p14:tracePt t="18601" x="2952750" y="3240088"/>
          <p14:tracePt t="18608" x="2952750" y="3268663"/>
          <p14:tracePt t="18624" x="2952750" y="3303588"/>
          <p14:tracePt t="18630" x="2952750" y="3330575"/>
          <p14:tracePt t="18646" x="2952750" y="3352800"/>
          <p14:tracePt t="18647" x="2952750" y="3373438"/>
          <p14:tracePt t="18653" x="2952750" y="3408363"/>
          <p14:tracePt t="18668" x="2952750" y="3435350"/>
          <p14:tracePt t="18676" x="2952750" y="3505200"/>
          <p14:tracePt t="18691" x="2952750" y="3533775"/>
          <p14:tracePt t="18692" x="2944813" y="3554413"/>
          <p14:tracePt t="18698" x="2944813" y="3576638"/>
          <p14:tracePt t="18714" x="2944813" y="3589338"/>
          <p14:tracePt t="18714" x="2938463" y="3603625"/>
          <p14:tracePt t="18721" x="2938463" y="3617913"/>
          <p14:tracePt t="18737" x="2938463" y="3632200"/>
          <p14:tracePt t="18758" x="2938463" y="3638550"/>
          <p14:tracePt t="18896" x="2932113" y="3646488"/>
          <p14:tracePt t="18903" x="2932113" y="3652838"/>
          <p14:tracePt t="18918" x="2924175" y="3652838"/>
          <p14:tracePt t="18919" x="2924175" y="3659188"/>
          <p14:tracePt t="18924" x="2924175" y="3667125"/>
          <p14:tracePt t="18939" x="2924175" y="3673475"/>
          <p14:tracePt t="18945" x="2924175" y="3681413"/>
          <p14:tracePt t="18961" x="2924175" y="3687763"/>
          <p14:tracePt t="19728" x="2938463" y="3687763"/>
          <p14:tracePt t="19735" x="2959100" y="3687763"/>
          <p14:tracePt t="19749" x="2987675" y="3687763"/>
          <p14:tracePt t="19749" x="3022600" y="3687763"/>
          <p14:tracePt t="19756" x="3063875" y="3687763"/>
          <p14:tracePt t="19772" x="3113088" y="3687763"/>
          <p14:tracePt t="19772" x="3162300" y="3687763"/>
          <p14:tracePt t="19778" x="3225800" y="3687763"/>
          <p14:tracePt t="19794" x="3330575" y="3687763"/>
          <p14:tracePt t="19800" x="3400425" y="3687763"/>
          <p14:tracePt t="19816" x="3455988" y="3687763"/>
          <p14:tracePt t="19817" x="3505200" y="3687763"/>
          <p14:tracePt t="19823" x="3560763" y="3687763"/>
          <p14:tracePt t="19839" x="3581400" y="3687763"/>
          <p14:tracePt t="19845" x="3589338" y="3687763"/>
          <p14:tracePt t="20019" x="3595688" y="3687763"/>
          <p14:tracePt t="20041" x="3603625" y="3681413"/>
          <p14:tracePt t="20065" x="3616325" y="3681413"/>
          <p14:tracePt t="20086" x="3630613" y="3681413"/>
          <p14:tracePt t="20093" x="3644900" y="3681413"/>
          <p14:tracePt t="20109" x="3659188" y="3673475"/>
          <p14:tracePt t="20115" x="3665538" y="3673475"/>
          <p14:tracePt t="20132" x="3673475" y="3673475"/>
          <p14:tracePt t="20132" x="3673475" y="3667125"/>
          <p14:tracePt t="20138" x="3673475" y="3659188"/>
          <p14:tracePt t="20154" x="3679825" y="3659188"/>
          <p14:tracePt t="20175" x="3687763" y="3659188"/>
          <p14:tracePt t="20221" x="3694113" y="3659188"/>
          <p14:tracePt t="20243" x="3700463" y="3659188"/>
          <p14:tracePt t="20266" x="3700463" y="3652838"/>
          <p14:tracePt t="20273" x="3700463" y="3638550"/>
          <p14:tracePt t="20289" x="3687763" y="3617913"/>
          <p14:tracePt t="20290" x="3679825" y="3603625"/>
          <p14:tracePt t="20295" x="3673475" y="3589338"/>
          <p14:tracePt t="20310" x="3673475" y="3582988"/>
          <p14:tracePt t="20475" x="3665538" y="3582988"/>
          <p14:tracePt t="20853" x="3665538" y="3576638"/>
          <p14:tracePt t="20860" x="3665538" y="3568700"/>
          <p14:tracePt t="20875" x="3665538" y="3562350"/>
          <p14:tracePt t="20881" x="3665538" y="3554413"/>
          <p14:tracePt t="20903" x="3665538" y="3548063"/>
          <p14:tracePt t="20919" x="3665538" y="3533775"/>
          <p14:tracePt t="20925" x="3665538" y="3527425"/>
          <p14:tracePt t="21039" x="3665538" y="3519488"/>
          <p14:tracePt t="21195" x="3665538" y="3513138"/>
          <p14:tracePt t="21211" x="3665538" y="3505200"/>
          <p14:tracePt t="21308" x="3665538" y="3498850"/>
          <p14:tracePt t="21459" x="3665538" y="3492500"/>
          <p14:tracePt t="22590" x="3665538" y="3498850"/>
          <p14:tracePt t="22628" x="3659188" y="3505200"/>
          <p14:tracePt t="22635" x="3659188" y="3513138"/>
          <p14:tracePt t="22651" x="3651250" y="3513138"/>
          <p14:tracePt t="22659" x="3644900" y="3519488"/>
          <p14:tracePt t="22718" x="3644900" y="3527425"/>
          <p14:tracePt t="22725" x="3644900" y="3533775"/>
          <p14:tracePt t="22785" x="3644900" y="3541713"/>
          <p14:tracePt t="22995" x="3644900" y="3533775"/>
          <p14:tracePt t="23011" x="3644900" y="3498850"/>
          <p14:tracePt t="23018" x="3644900" y="3484563"/>
          <p14:tracePt t="23034" x="3644900" y="3449638"/>
          <p14:tracePt t="23041" x="3644900" y="3435350"/>
          <p14:tracePt t="23057" x="3644900" y="3400425"/>
          <p14:tracePt t="23063" x="3644900" y="3379788"/>
          <p14:tracePt t="23079" x="3644900" y="3352800"/>
          <p14:tracePt t="23085" x="3644900" y="3338513"/>
          <p14:tracePt t="23101" x="3644900" y="3309938"/>
          <p14:tracePt t="23109" x="3644900" y="3289300"/>
          <p14:tracePt t="23125" x="3638550" y="3254375"/>
          <p14:tracePt t="23130" x="3630613" y="3225800"/>
          <p14:tracePt t="23146" x="3609975" y="3149600"/>
          <p14:tracePt t="23153" x="3595688" y="3100388"/>
          <p14:tracePt t="23168" x="3575050" y="3051175"/>
          <p14:tracePt t="23176" x="3575050" y="3022600"/>
          <p14:tracePt t="23192" x="3575050" y="2987675"/>
          <p14:tracePt t="23198" x="3575050" y="2967038"/>
          <p14:tracePt t="23214" x="3575050" y="2946400"/>
          <p14:tracePt t="23220" x="3575050" y="2917825"/>
          <p14:tracePt t="23236" x="3575050" y="2876550"/>
          <p14:tracePt t="23243" x="3568700" y="2833688"/>
          <p14:tracePt t="23259" x="3554413" y="2784475"/>
          <p14:tracePt t="23265" x="3546475" y="2743200"/>
          <p14:tracePt t="23281" x="3546475" y="2722563"/>
          <p14:tracePt t="23281" x="3546475" y="2708275"/>
          <p14:tracePt t="23288" x="3546475" y="2693988"/>
          <p14:tracePt t="23303" x="3546475" y="2679700"/>
          <p14:tracePt t="23305" x="3546475" y="2673350"/>
          <p14:tracePt t="23310" x="3546475" y="2667000"/>
          <p14:tracePt t="23326" x="3546475" y="2652713"/>
          <p14:tracePt t="23333" x="3546475" y="2644775"/>
          <p14:tracePt t="23348" x="3546475" y="2630488"/>
          <p14:tracePt t="23349" x="3546475" y="2617788"/>
          <p14:tracePt t="23355" x="3546475" y="2603500"/>
          <p14:tracePt t="23372" x="3546475" y="2589213"/>
          <p14:tracePt t="23378" x="3546475" y="2582863"/>
          <p14:tracePt t="23394" x="3546475" y="2568575"/>
          <p14:tracePt t="23416" x="3546475" y="2554288"/>
          <p14:tracePt t="23423" x="3546475" y="2547938"/>
          <p14:tracePt t="23439" x="3546475" y="2533650"/>
          <p14:tracePt t="23445" x="3546475" y="2525713"/>
          <p14:tracePt t="23460" x="3554413" y="2519363"/>
          <p14:tracePt t="23468" x="3554413" y="2513013"/>
          <p14:tracePt t="23513" x="3554413" y="2505075"/>
          <p14:tracePt t="23528" x="3560763" y="2505075"/>
          <p14:tracePt t="23535" x="3560763" y="2498725"/>
          <p14:tracePt t="23558" x="3568700" y="2490788"/>
          <p14:tracePt t="23641" x="3581400" y="2490788"/>
          <p14:tracePt t="23664" x="3589338" y="2490788"/>
          <p14:tracePt t="23670" x="3595688" y="2490788"/>
          <p14:tracePt t="24339" x="3595688" y="2498725"/>
          <p14:tracePt t="24345" x="3595688" y="2505075"/>
          <p14:tracePt t="24361" x="3595688" y="2519363"/>
          <p14:tracePt t="24683" x="3595688" y="2513013"/>
          <p14:tracePt t="24721" x="3595688" y="2505075"/>
          <p14:tracePt t="24728" x="3603625" y="2505075"/>
          <p14:tracePt t="24744" x="3630613" y="2498725"/>
          <p14:tracePt t="24750" x="3651250" y="2498725"/>
          <p14:tracePt t="24766" x="3700463" y="2498725"/>
          <p14:tracePt t="24773" x="3757613" y="2490788"/>
          <p14:tracePt t="24789" x="3862388" y="2490788"/>
          <p14:tracePt t="24795" x="3924300" y="2476500"/>
          <p14:tracePt t="24811" x="4037013" y="2463800"/>
          <p14:tracePt t="24818" x="4113213" y="2455863"/>
          <p14:tracePt t="24834" x="4211638" y="2441575"/>
          <p14:tracePt t="24840" x="4275138" y="2435225"/>
          <p14:tracePt t="24856" x="4316413" y="2435225"/>
          <p14:tracePt t="24857" x="4344988" y="2435225"/>
          <p14:tracePt t="24863" x="4400550" y="2435225"/>
          <p14:tracePt t="24879" x="4470400" y="2435225"/>
          <p14:tracePt t="24885" x="4525963" y="2435225"/>
          <p14:tracePt t="24901" x="4583113" y="2435225"/>
          <p14:tracePt t="24908" x="4603750" y="2435225"/>
          <p14:tracePt t="24924" x="4618038" y="2435225"/>
          <p14:tracePt t="24930" x="4630738" y="2435225"/>
          <p14:tracePt t="24947" x="4638675" y="2435225"/>
          <p14:tracePt t="24992" x="4645025" y="2435225"/>
          <p14:tracePt t="25538" x="4638675" y="2435225"/>
          <p14:tracePt t="25554" x="4624388" y="2435225"/>
          <p14:tracePt t="25561" x="4618038" y="2435225"/>
          <p14:tracePt t="25577" x="4610100" y="2435225"/>
          <p14:tracePt t="26025" x="4603750" y="2435225"/>
          <p14:tracePt t="26049" x="4603750" y="2441575"/>
          <p14:tracePt t="26055" x="4595813" y="2449513"/>
          <p14:tracePt t="26071" x="4595813" y="2463800"/>
          <p14:tracePt t="26078" x="4595813" y="2470150"/>
          <p14:tracePt t="26095" x="4589463" y="2476500"/>
          <p14:tracePt t="26183" x="4583113" y="2484438"/>
          <p14:tracePt t="26190" x="4583113" y="2490788"/>
          <p14:tracePt t="26274" x="4583113" y="2498725"/>
          <p14:tracePt t="26303" x="4583113" y="2505075"/>
          <p14:tracePt t="26319" x="4583113" y="2513013"/>
          <p14:tracePt t="26326" x="4589463" y="2519363"/>
          <p14:tracePt t="26341" x="4595813" y="2540000"/>
          <p14:tracePt t="26348" x="4610100" y="2560638"/>
          <p14:tracePt t="26364" x="4638675" y="2595563"/>
          <p14:tracePt t="26370" x="4673600" y="2630488"/>
          <p14:tracePt t="26386" x="4714875" y="2673350"/>
          <p14:tracePt t="26394" x="4749800" y="2714625"/>
          <p14:tracePt t="26409" x="4806950" y="2763838"/>
          <p14:tracePt t="26415" x="4841875" y="2798763"/>
          <p14:tracePt t="26430" x="4854575" y="2827338"/>
          <p14:tracePt t="26439" x="4903788" y="2876550"/>
          <p14:tracePt t="26454" x="4932363" y="2897188"/>
          <p14:tracePt t="26461" x="4946650" y="2911475"/>
          <p14:tracePt t="26477" x="4946650" y="2917825"/>
          <p14:tracePt t="26478" x="4960938" y="2925763"/>
          <p14:tracePt t="26483" x="4960938" y="2932113"/>
          <p14:tracePt t="26499" x="4967288" y="2946400"/>
          <p14:tracePt t="26499" x="4973638" y="2946400"/>
          <p14:tracePt t="26521" x="4981575" y="2952750"/>
          <p14:tracePt t="26529" x="4981575" y="2960688"/>
          <p14:tracePt t="26545" x="4995863" y="2973388"/>
          <p14:tracePt t="26550" x="4995863" y="2981325"/>
          <p14:tracePt t="26566" x="4995863" y="3001963"/>
          <p14:tracePt t="26573" x="5002213" y="3016250"/>
          <p14:tracePt t="26589" x="5022850" y="3044825"/>
          <p14:tracePt t="26595" x="5037138" y="3071813"/>
          <p14:tracePt t="26612" x="5043488" y="3086100"/>
          <p14:tracePt t="26612" x="5051425" y="3092450"/>
          <p14:tracePt t="26618" x="5057775" y="3106738"/>
          <p14:tracePt t="26634" x="5080000" y="3127375"/>
          <p14:tracePt t="26641" x="5106988" y="3162300"/>
          <p14:tracePt t="26656" x="5170488" y="3219450"/>
          <p14:tracePt t="26663" x="5226050" y="3275013"/>
          <p14:tracePt t="26679" x="5275263" y="3324225"/>
          <p14:tracePt t="26679" x="5330825" y="3373438"/>
          <p14:tracePt t="26685" x="5386388" y="3429000"/>
          <p14:tracePt t="26701" x="5484813" y="3513138"/>
          <p14:tracePt t="26708" x="5534025" y="3568700"/>
          <p14:tracePt t="26723" x="5575300" y="3603625"/>
          <p14:tracePt t="26731" x="5638800" y="3667125"/>
          <p14:tracePt t="26746" x="5729288" y="3736975"/>
          <p14:tracePt t="26753" x="5792788" y="3771900"/>
          <p14:tracePt t="26769" x="5926138" y="3848100"/>
          <p14:tracePt t="26775" x="6002338" y="3905250"/>
          <p14:tracePt t="26791" x="6072188" y="3932238"/>
          <p14:tracePt t="26791" x="6121400" y="3960813"/>
          <p14:tracePt t="26798" x="6191250" y="3995738"/>
          <p14:tracePt t="26814" x="6254750" y="4010025"/>
          <p14:tracePt t="26820" x="6283325" y="4024313"/>
          <p14:tracePt t="26836" x="6310313" y="4030663"/>
          <p14:tracePt t="26843" x="6318250" y="4030663"/>
          <p14:tracePt t="26859" x="6330950" y="4030663"/>
          <p14:tracePt t="26865" x="6345238" y="4030663"/>
          <p14:tracePt t="26881" x="6373813" y="4016375"/>
          <p14:tracePt t="26888" x="6400800" y="4002088"/>
          <p14:tracePt t="26903" x="6435725" y="3967163"/>
          <p14:tracePt t="26911" x="6450013" y="3946525"/>
          <p14:tracePt t="26926" x="6472238" y="3897313"/>
          <p14:tracePt t="26933" x="6492875" y="3856038"/>
          <p14:tracePt t="26949" x="6527800" y="3786188"/>
          <p14:tracePt t="26955" x="6542088" y="3736975"/>
          <p14:tracePt t="26979" x="6548438" y="3708400"/>
          <p14:tracePt t="26980" x="6562725" y="3617913"/>
          <p14:tracePt t="26995" x="6577013" y="3541713"/>
          <p14:tracePt t="26995" x="6583363" y="3519488"/>
          <p14:tracePt t="27000" x="6589713" y="3470275"/>
          <p14:tracePt t="27025" x="6597650" y="3352800"/>
          <p14:tracePt t="27038" x="6611938" y="3281363"/>
          <p14:tracePt t="27046" x="6611938" y="3211513"/>
          <p14:tracePt t="27062" x="6611938" y="3176588"/>
          <p14:tracePt t="27063" x="6611938" y="3127375"/>
          <p14:tracePt t="27068" x="6611938" y="3065463"/>
          <p14:tracePt t="27083" x="6611938" y="2995613"/>
          <p14:tracePt t="27091" x="6611938" y="2960688"/>
          <p14:tracePt t="27106" x="6611938" y="2917825"/>
          <p14:tracePt t="27113" x="6611938" y="2876550"/>
          <p14:tracePt t="27129" x="6611938" y="2862263"/>
          <p14:tracePt t="27129" x="6611938" y="2841625"/>
          <p14:tracePt t="27135" x="6611938" y="2813050"/>
          <p14:tracePt t="27150" x="6611938" y="2784475"/>
          <p14:tracePt t="27158" x="6611938" y="2757488"/>
          <p14:tracePt t="27159" x="6604000" y="2728913"/>
          <p14:tracePt t="27174" x="6604000" y="2701925"/>
          <p14:tracePt t="27175" x="6597650" y="2687638"/>
          <p14:tracePt t="27180" x="6597650" y="2673350"/>
          <p14:tracePt t="27196" x="6597650" y="2659063"/>
          <p14:tracePt t="27203" x="6597650" y="2652713"/>
          <p14:tracePt t="27225" x="6597650" y="2644775"/>
          <p14:tracePt t="27240" x="6597650" y="2638425"/>
          <p14:tracePt t="27405" x="6597650" y="2630488"/>
          <p14:tracePt t="27420" x="6604000" y="2630488"/>
          <p14:tracePt t="27429" x="6611938" y="2630488"/>
          <p14:tracePt t="27445" x="6618288" y="2630488"/>
          <p14:tracePt t="27450" x="6632575" y="2630488"/>
          <p14:tracePt t="27465" x="6646863" y="2630488"/>
          <p14:tracePt t="27474" x="6688138" y="2630488"/>
          <p14:tracePt t="27489" x="6786563" y="2630488"/>
          <p14:tracePt t="27496" x="6842125" y="2630488"/>
          <p14:tracePt t="27512" x="6897688" y="2630488"/>
          <p14:tracePt t="27513" x="6954838" y="2630488"/>
          <p14:tracePt t="27518" x="7016750" y="2630488"/>
          <p14:tracePt t="27534" x="7073900" y="2630488"/>
          <p14:tracePt t="27534" x="7115175" y="2630488"/>
          <p14:tracePt t="27540" x="7178675" y="2630488"/>
          <p14:tracePt t="27556" x="7254875" y="2630488"/>
          <p14:tracePt t="27563" x="7310438" y="2630488"/>
          <p14:tracePt t="27579" x="7345363" y="2630488"/>
          <p14:tracePt t="27579" x="7373938" y="2630488"/>
          <p14:tracePt t="27585" x="7408863" y="2630488"/>
          <p14:tracePt t="27601" x="7458075" y="2624138"/>
          <p14:tracePt t="27608" x="7478713" y="2624138"/>
          <p14:tracePt t="27624" x="7513638" y="2624138"/>
          <p14:tracePt t="27630" x="7534275" y="2624138"/>
          <p14:tracePt t="27646" x="7577138" y="2624138"/>
          <p14:tracePt t="27653" x="7604125" y="2624138"/>
          <p14:tracePt t="27669" x="7632700" y="2624138"/>
          <p14:tracePt t="27675" x="7661275" y="2624138"/>
          <p14:tracePt t="27698" x="7675563" y="2624138"/>
          <p14:tracePt t="27699" x="7710488" y="2624138"/>
          <p14:tracePt t="27714" x="7731125" y="2624138"/>
          <p14:tracePt t="27720" x="7745413" y="2624138"/>
          <p14:tracePt t="27736" x="7772400" y="2624138"/>
          <p14:tracePt t="27743" x="7793038" y="2624138"/>
          <p14:tracePt t="27759" x="7815263" y="2624138"/>
          <p14:tracePt t="27765" x="7842250" y="2624138"/>
          <p14:tracePt t="27780" x="7870825" y="2624138"/>
          <p14:tracePt t="27788" x="7899400" y="2624138"/>
          <p14:tracePt t="27789" x="7934325" y="2624138"/>
          <p14:tracePt t="27804" x="7961313" y="2617788"/>
          <p14:tracePt t="27825" x="7969250" y="2617788"/>
          <p14:tracePt t="28006" x="7975600" y="2617788"/>
          <p14:tracePt t="28140" x="7981950" y="2617788"/>
          <p14:tracePt t="28231" x="7981950" y="2624138"/>
          <p14:tracePt t="28238" x="7981950" y="2630488"/>
          <p14:tracePt t="28254" x="7981950" y="2644775"/>
          <p14:tracePt t="28276" x="7981950" y="2652713"/>
          <p14:tracePt t="28283" x="7981950" y="2667000"/>
          <p14:tracePt t="28299" x="7981950" y="2673350"/>
          <p14:tracePt t="28305" x="7981950" y="2679700"/>
          <p14:tracePt t="28321" x="7981950" y="2693988"/>
          <p14:tracePt t="28328" x="7981950" y="2714625"/>
          <p14:tracePt t="28344" x="7981950" y="2736850"/>
          <p14:tracePt t="28344" x="7981950" y="2749550"/>
          <p14:tracePt t="28350" x="7981950" y="2771775"/>
          <p14:tracePt t="28366" x="7975600" y="2806700"/>
          <p14:tracePt t="28373" x="7961313" y="2833688"/>
          <p14:tracePt t="28389" x="7926388" y="2876550"/>
          <p14:tracePt t="28396" x="7912100" y="2903538"/>
          <p14:tracePt t="28410" x="7885113" y="2925763"/>
          <p14:tracePt t="28419" x="7815263" y="2981325"/>
          <p14:tracePt t="28434" x="7731125" y="3030538"/>
          <p14:tracePt t="28440" x="7667625" y="3057525"/>
          <p14:tracePt t="28456" x="7527925" y="3127375"/>
          <p14:tracePt t="28463" x="7415213" y="3176588"/>
          <p14:tracePt t="28479" x="7324725" y="3205163"/>
          <p14:tracePt t="28480" x="7248525" y="3233738"/>
          <p14:tracePt t="28485" x="7156450" y="3268663"/>
          <p14:tracePt t="28501" x="7010400" y="3316288"/>
          <p14:tracePt t="28508" x="6919913" y="3359150"/>
          <p14:tracePt t="28524" x="6792913" y="3414713"/>
          <p14:tracePt t="28530" x="6708775" y="3443288"/>
          <p14:tracePt t="28547" x="6653213" y="3463925"/>
          <p14:tracePt t="28547" x="6589713" y="3478213"/>
          <p14:tracePt t="28553" x="6527800" y="3498850"/>
          <p14:tracePt t="28569" x="6408738" y="3519488"/>
          <p14:tracePt t="28576" x="6345238" y="3533775"/>
          <p14:tracePt t="28591" x="6246813" y="3548063"/>
          <p14:tracePt t="28598" x="6199188" y="3548063"/>
          <p14:tracePt t="28614" x="6115050" y="3562350"/>
          <p14:tracePt t="28620" x="6065838" y="3562350"/>
          <p14:tracePt t="28636" x="6037263" y="3562350"/>
          <p14:tracePt t="28636" x="6002338" y="3562350"/>
          <p14:tracePt t="28643" x="5967413" y="3562350"/>
          <p14:tracePt t="28659" x="5911850" y="3562350"/>
          <p14:tracePt t="28665" x="5876925" y="3562350"/>
          <p14:tracePt t="28681" x="5827713" y="3562350"/>
          <p14:tracePt t="28688" x="5778500" y="3562350"/>
          <p14:tracePt t="28704" x="5716588" y="3562350"/>
          <p14:tracePt t="28710" x="5667375" y="3562350"/>
          <p14:tracePt t="28726" x="5610225" y="3562350"/>
          <p14:tracePt t="28733" x="5568950" y="3562350"/>
          <p14:tracePt t="28749" x="5534025" y="3562350"/>
          <p14:tracePt t="28755" x="5505450" y="3562350"/>
          <p14:tracePt t="28771" x="5464175" y="3541713"/>
          <p14:tracePt t="28778" x="5443538" y="3533775"/>
          <p14:tracePt t="28794" x="5394325" y="3498850"/>
          <p14:tracePt t="28800" x="5373688" y="3478213"/>
          <p14:tracePt t="28816" x="5338763" y="3449638"/>
          <p14:tracePt t="28823" x="5310188" y="3422650"/>
          <p14:tracePt t="28838" x="5281613" y="3387725"/>
          <p14:tracePt t="28846" x="5254625" y="3352800"/>
          <p14:tracePt t="28862" x="5232400" y="3289300"/>
          <p14:tracePt t="28868" x="5211763" y="3254375"/>
          <p14:tracePt t="28884" x="5197475" y="3205163"/>
          <p14:tracePt t="28890" x="5176838" y="3162300"/>
          <p14:tracePt t="28906" x="5156200" y="3106738"/>
          <p14:tracePt t="28914" x="5141913" y="3086100"/>
          <p14:tracePt t="28930" x="5135563" y="3044825"/>
          <p14:tracePt t="28935" x="5127625" y="3022600"/>
          <p14:tracePt t="28951" x="5114925" y="2987675"/>
          <p14:tracePt t="28958" x="5106988" y="2967038"/>
          <p14:tracePt t="28973" x="5100638" y="2952750"/>
          <p14:tracePt t="28974" x="5100638" y="2938463"/>
          <p14:tracePt t="28980" x="5092700" y="2925763"/>
          <p14:tracePt t="28997" x="5086350" y="2911475"/>
          <p14:tracePt t="29003" x="5080000" y="2897188"/>
          <p14:tracePt t="29026" x="5072063" y="2897188"/>
          <p14:tracePt t="29043" x="5072063" y="2890838"/>
          <p14:tracePt t="29064" x="5072063" y="2882900"/>
          <p14:tracePt t="29071" x="5072063" y="2876550"/>
          <p14:tracePt t="29108" x="5072063" y="2868613"/>
          <p14:tracePt t="29138" x="5072063" y="2862263"/>
          <p14:tracePt t="29154" x="5072063" y="2855913"/>
          <p14:tracePt t="29160" x="5072063" y="2847975"/>
          <p14:tracePt t="29176" x="5072063" y="2841625"/>
          <p14:tracePt t="29199" x="5072063" y="2833688"/>
          <p14:tracePt t="29205" x="5072063" y="2827338"/>
          <p14:tracePt t="29221" x="5072063" y="2819400"/>
          <p14:tracePt t="29228" x="5072063" y="2813050"/>
          <p14:tracePt t="29243" x="5072063" y="2806700"/>
          <p14:tracePt t="29250" x="5072063" y="2798763"/>
          <p14:tracePt t="29266" x="5072063" y="2792413"/>
          <p14:tracePt t="29273" x="5072063" y="2784475"/>
          <p14:tracePt t="29310" x="5072063" y="2778125"/>
          <p14:tracePt t="29333" x="5072063" y="2771775"/>
          <p14:tracePt t="29355" x="5072063" y="2763838"/>
          <p14:tracePt t="31858" x="5114925" y="2743200"/>
          <p14:tracePt t="31859" x="5170488" y="2708275"/>
          <p14:tracePt t="31860" x="5246688" y="2667000"/>
          <p14:tracePt t="31860" x="5324475" y="2638425"/>
          <p14:tracePt t="31862" x="5380038" y="2609850"/>
          <p14:tracePt t="31876" x="5429250" y="2603500"/>
          <p14:tracePt t="31877" x="5499100" y="2589213"/>
          <p14:tracePt t="31883" x="5583238" y="2582863"/>
          <p14:tracePt t="31899" x="5659438" y="2574925"/>
          <p14:tracePt t="31900" x="5722938" y="2560638"/>
          <p14:tracePt t="31905" x="5799138" y="2554288"/>
          <p14:tracePt t="31921" x="5876925" y="2540000"/>
          <p14:tracePt t="31928" x="5926138" y="2525713"/>
          <p14:tracePt t="31944" x="5953125" y="2519363"/>
          <p14:tracePt t="31944" x="5988050" y="2513013"/>
          <p14:tracePt t="31950" x="6037263" y="2498725"/>
          <p14:tracePt t="31967" x="6135688" y="2484438"/>
          <p14:tracePt t="31973" x="6199188" y="2470150"/>
          <p14:tracePt t="31989" x="6254750" y="2470150"/>
          <p14:tracePt t="31989" x="6296025" y="2463800"/>
          <p14:tracePt t="31995" x="6353175" y="2463800"/>
          <p14:tracePt t="32012" x="6429375" y="2455863"/>
          <p14:tracePt t="32018" x="6492875" y="2455863"/>
          <p14:tracePt t="32034" x="6589713" y="2455863"/>
          <p14:tracePt t="32040" x="6646863" y="2455863"/>
          <p14:tracePt t="32056" x="6716713" y="2455863"/>
          <p14:tracePt t="32063" x="6751638" y="2455863"/>
          <p14:tracePt t="32079" x="6786563" y="2455863"/>
          <p14:tracePt t="32085" x="6800850" y="2455863"/>
          <p14:tracePt t="32101" x="6821488" y="2455863"/>
          <p14:tracePt t="32102" x="6842125" y="2455863"/>
          <p14:tracePt t="32108" x="6870700" y="2455863"/>
          <p14:tracePt t="32124" x="6897688" y="2455863"/>
          <p14:tracePt t="32124" x="6919913" y="2455863"/>
          <p14:tracePt t="32131" x="6954838" y="2449513"/>
          <p14:tracePt t="32146" x="7002463" y="2441575"/>
          <p14:tracePt t="32153" x="7024688" y="2441575"/>
          <p14:tracePt t="32169" x="7045325" y="2435225"/>
          <p14:tracePt t="32169" x="7065963" y="2435225"/>
          <p14:tracePt t="32176" x="7094538" y="2435225"/>
          <p14:tracePt t="32191" x="7108825" y="2435225"/>
          <p14:tracePt t="32192" x="7121525" y="2435225"/>
          <p14:tracePt t="32214" x="7135813" y="2435225"/>
          <p14:tracePt t="32221" x="7143750" y="2435225"/>
          <p14:tracePt t="32266" x="7150100" y="2435225"/>
          <p14:tracePt t="32282" x="7170738" y="2435225"/>
          <p14:tracePt t="32288" x="7185025" y="2441575"/>
          <p14:tracePt t="32304" x="7191375" y="2441575"/>
          <p14:tracePt t="32304" x="7205663" y="2441575"/>
          <p14:tracePt t="32311" x="7213600" y="2441575"/>
          <p14:tracePt t="32326" x="7219950" y="2441575"/>
          <p14:tracePt t="32334" x="7226300" y="2441575"/>
          <p14:tracePt t="32349" x="7234238" y="2441575"/>
          <p14:tracePt t="32355" x="7240588" y="2441575"/>
          <p14:tracePt t="32371" x="7240588" y="2449513"/>
          <p14:tracePt t="32379" x="7254875" y="2455863"/>
          <p14:tracePt t="32401" x="7262813" y="2455863"/>
          <p14:tracePt t="32416" x="7262813" y="2463800"/>
          <p14:tracePt t="32423" x="7269163" y="2463800"/>
          <p14:tracePt t="32552" x="7275513" y="2470150"/>
          <p14:tracePt t="32560" x="7283450" y="2470150"/>
          <p14:tracePt t="32574" x="7283450" y="2476500"/>
          <p14:tracePt t="32575" x="7289800" y="2476500"/>
          <p14:tracePt t="32580" x="7289800" y="2484438"/>
          <p14:tracePt t="32596" x="7297738" y="2484438"/>
          <p14:tracePt t="32596" x="7297738" y="2490788"/>
          <p14:tracePt t="32603" x="7304088" y="2490788"/>
          <p14:tracePt t="32619" x="7310438" y="2490788"/>
          <p14:tracePt t="32625" x="7318375" y="2490788"/>
          <p14:tracePt t="32641" x="7339013" y="2498725"/>
          <p14:tracePt t="32648" x="7353300" y="2505075"/>
          <p14:tracePt t="32664" x="7394575" y="2505075"/>
          <p14:tracePt t="32670" x="7415213" y="2505075"/>
          <p14:tracePt t="32686" x="7437438" y="2505075"/>
          <p14:tracePt t="32687" x="7458075" y="2505075"/>
          <p14:tracePt t="32693" x="7486650" y="2505075"/>
          <p14:tracePt t="32709" x="7513638" y="2505075"/>
          <p14:tracePt t="32716" x="7542213" y="2505075"/>
          <p14:tracePt t="32731" x="7562850" y="2505075"/>
          <p14:tracePt t="32732" x="7577138" y="2505075"/>
          <p14:tracePt t="32738" x="7597775" y="2505075"/>
          <p14:tracePt t="32754" x="7612063" y="2505075"/>
          <p14:tracePt t="32754" x="7626350" y="2505075"/>
          <p14:tracePt t="32761" x="7653338" y="2505075"/>
          <p14:tracePt t="32776" x="7688263" y="2505075"/>
          <p14:tracePt t="32783" x="7716838" y="2505075"/>
          <p14:tracePt t="32800" x="7745413" y="2505075"/>
          <p14:tracePt t="32805" x="7766050" y="2505075"/>
          <p14:tracePt t="32821" x="7786688" y="2498725"/>
          <p14:tracePt t="32822" x="7800975" y="2498725"/>
          <p14:tracePt t="32828" x="7815263" y="2498725"/>
          <p14:tracePt t="32844" x="7821613" y="2498725"/>
          <p14:tracePt t="32844" x="7827963" y="2498725"/>
          <p14:tracePt t="32851" x="7835900" y="2498725"/>
          <p14:tracePt t="32867" x="7842250" y="2498725"/>
          <p14:tracePt t="32867" x="7850188" y="2498725"/>
          <p14:tracePt t="32873" x="7864475" y="2498725"/>
          <p14:tracePt t="32888" x="7877175" y="2498725"/>
          <p14:tracePt t="32911" x="7885113" y="2490788"/>
          <p14:tracePt t="32918" x="7891463" y="2490788"/>
          <p14:tracePt t="33069" x="7899400" y="2490788"/>
          <p14:tracePt t="33114" x="7905750" y="2490788"/>
          <p14:tracePt t="33137" x="7912100" y="2490788"/>
          <p14:tracePt t="33158" x="7920038" y="2490788"/>
          <p14:tracePt t="33182" x="7926388" y="2490788"/>
          <p14:tracePt t="33183" x="7926388" y="2484438"/>
          <p14:tracePt t="33188" x="7934325" y="2484438"/>
          <p14:tracePt t="33271" x="7940675" y="2476500"/>
          <p14:tracePt t="33315" x="7947025" y="2470150"/>
          <p14:tracePt t="33571" x="7947025" y="2463800"/>
          <p14:tracePt t="33586" x="7947025" y="2455863"/>
          <p14:tracePt t="33656" x="7947025" y="2449513"/>
          <p14:tracePt t="33842" x="7940675" y="2441575"/>
          <p14:tracePt t="34104" x="7934325" y="2441575"/>
          <p14:tracePt t="34112" x="7926388" y="2441575"/>
          <p14:tracePt t="34148" x="7920038" y="2441575"/>
          <p14:tracePt t="34247" x="7912100" y="2435225"/>
          <p14:tracePt t="34269" x="7905750" y="2435225"/>
          <p14:tracePt t="34285" x="7899400" y="2435225"/>
          <p14:tracePt t="34290" x="7891463" y="2435225"/>
          <p14:tracePt t="34313" x="7885113" y="2435225"/>
          <p14:tracePt t="34329" x="7877175" y="2435225"/>
          <p14:tracePt t="34335" x="7870825" y="2435225"/>
          <p14:tracePt t="34351" x="7864475" y="2435225"/>
          <p14:tracePt t="34359" x="7850188" y="2435225"/>
          <p14:tracePt t="34359" x="7827963" y="2435225"/>
          <p14:tracePt t="34374" x="7821613" y="2435225"/>
          <p14:tracePt t="34374" x="7815263" y="2449513"/>
          <p14:tracePt t="34381" x="7807325" y="2455863"/>
          <p14:tracePt t="34396" x="7800975" y="2455863"/>
          <p14:tracePt t="34397" x="7800975" y="2463800"/>
          <p14:tracePt t="34578" x="7807325" y="2463800"/>
          <p14:tracePt t="34600" x="7821613" y="2463800"/>
          <p14:tracePt t="34606" x="7827963" y="2463800"/>
          <p14:tracePt t="34621" x="7835900" y="2463800"/>
          <p14:tracePt t="34622" x="7835900" y="2470150"/>
          <p14:tracePt t="34628" x="7850188" y="2476500"/>
          <p14:tracePt t="34644" x="7870825" y="2476500"/>
          <p14:tracePt t="34645" x="7885113" y="2484438"/>
          <p14:tracePt t="34651" x="7905750" y="2490788"/>
          <p14:tracePt t="34666" x="7920038" y="2498725"/>
          <p14:tracePt t="34667" x="7934325" y="2498725"/>
          <p14:tracePt t="34673" x="7954963" y="2505075"/>
          <p14:tracePt t="34689" x="7989888" y="2519363"/>
          <p14:tracePt t="34689" x="8016875" y="2525713"/>
          <p14:tracePt t="34695" x="8059738" y="2547938"/>
          <p14:tracePt t="34711" x="8129588" y="2568575"/>
          <p14:tracePt t="34719" x="8304213" y="2609850"/>
          <p14:tracePt t="34735" x="8605838" y="2667000"/>
          <p14:tracePt t="34741" x="8821738" y="2714625"/>
          <p14:tracePt t="34756" x="8990013" y="2743200"/>
          <p14:tracePt t="34757" x="9137650" y="27717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5A191F7-E7D9-4695-A27F-A158D0E0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6A028-0EDA-4053-A186-373F3353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23A883-9A32-4492-BE81-BC36AF8C72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A8FE8C-7C63-47E6-8052-6A8FABD1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31" y="590695"/>
            <a:ext cx="8531622" cy="780901"/>
          </a:xfrm>
        </p:spPr>
        <p:txBody>
          <a:bodyPr/>
          <a:lstStyle/>
          <a:p>
            <a:r>
              <a:rPr lang="de-AT" dirty="0" err="1"/>
              <a:t>Validity</a:t>
            </a:r>
            <a:r>
              <a:rPr lang="de-AT" dirty="0"/>
              <a:t> </a:t>
            </a:r>
            <a:r>
              <a:rPr lang="de-AT" dirty="0" err="1"/>
              <a:t>Effects</a:t>
            </a:r>
            <a:r>
              <a:rPr lang="de-AT" dirty="0"/>
              <a:t> </a:t>
            </a:r>
            <a:r>
              <a:rPr lang="de-AT" dirty="0" err="1"/>
              <a:t>before</a:t>
            </a:r>
            <a:r>
              <a:rPr lang="de-AT" dirty="0"/>
              <a:t> and after </a:t>
            </a:r>
            <a:r>
              <a:rPr lang="de-AT" dirty="0" err="1"/>
              <a:t>orientation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learned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B00701-9B27-41B1-ADF0-3695232EC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3" y="1385398"/>
            <a:ext cx="8791899" cy="4945443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AEB67EB-7815-4CA6-88BC-4761FB152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9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8"/>
    </mc:Choice>
    <mc:Fallback>
      <p:transition spd="slow" advTm="13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9" x="5121275" y="5445125"/>
          <p14:tracePt t="2511" x="5121275" y="5422900"/>
          <p14:tracePt t="2512" x="5121275" y="5416550"/>
          <p14:tracePt t="2527" x="5121275" y="5410200"/>
          <p14:tracePt t="2527" x="5121275" y="5402263"/>
          <p14:tracePt t="2534" x="5121275" y="5387975"/>
          <p14:tracePt t="2550" x="5121275" y="5381625"/>
          <p14:tracePt t="2550" x="5121275" y="5373688"/>
          <p14:tracePt t="2557" x="5121275" y="5360988"/>
          <p14:tracePt t="2572" x="5127625" y="5346700"/>
          <p14:tracePt t="2579" x="5135563" y="5332413"/>
          <p14:tracePt t="2595" x="5135563" y="5326063"/>
          <p14:tracePt t="6774" x="5127625" y="5326063"/>
          <p14:tracePt t="6775" x="5121275" y="5326063"/>
          <p14:tracePt t="6847" x="5114925" y="5326063"/>
          <p14:tracePt t="6853" x="5106988" y="5332413"/>
          <p14:tracePt t="6874" x="5100638" y="5332413"/>
          <p14:tracePt t="6876" x="5092700" y="5332413"/>
          <p14:tracePt t="6895" x="5086350" y="5338763"/>
          <p14:tracePt t="6898" x="5086350" y="5346700"/>
          <p14:tracePt t="6914" x="5072063" y="5346700"/>
          <p14:tracePt t="6921" x="5057775" y="5353050"/>
          <p14:tracePt t="6937" x="5043488" y="5360988"/>
          <p14:tracePt t="6944" x="5030788" y="5360988"/>
          <p14:tracePt t="6960" x="5016500" y="5367338"/>
          <p14:tracePt t="6960" x="5002213" y="5367338"/>
          <p14:tracePt t="6966" x="4987925" y="5373688"/>
          <p14:tracePt t="6982" x="4960938" y="5373688"/>
          <p14:tracePt t="6988" x="4946650" y="5373688"/>
          <p14:tracePt t="7011" x="4938713" y="5373688"/>
          <p14:tracePt t="7101" x="4932363" y="5373688"/>
          <p14:tracePt t="7228" x="4926013" y="5373688"/>
          <p14:tracePt t="7274" x="4918075" y="5373688"/>
          <p14:tracePt t="7281" x="4911725" y="5367338"/>
          <p14:tracePt t="7297" x="4903788" y="5332413"/>
          <p14:tracePt t="7303" x="4891088" y="5311775"/>
          <p14:tracePt t="7319" x="4883150" y="5276850"/>
          <p14:tracePt t="7327" x="4868863" y="5256213"/>
          <p14:tracePt t="7343" x="4854575" y="5207000"/>
          <p14:tracePt t="7350" x="4841875" y="5164138"/>
          <p14:tracePt t="7364" x="4827588" y="5087938"/>
          <p14:tracePt t="7371" x="4813300" y="5030788"/>
          <p14:tracePt t="7387" x="4799013" y="4975225"/>
          <p14:tracePt t="7394" x="4792663" y="4940300"/>
          <p14:tracePt t="7410" x="4792663" y="4905375"/>
          <p14:tracePt t="7416" x="4792663" y="4876800"/>
          <p14:tracePt t="7432" x="4778375" y="4806950"/>
          <p14:tracePt t="7438" x="4772025" y="4751388"/>
          <p14:tracePt t="7454" x="4757738" y="4652963"/>
          <p14:tracePt t="7462" x="4737100" y="4576763"/>
          <p14:tracePt t="7478" x="4708525" y="4451350"/>
          <p14:tracePt t="7483" x="4694238" y="4387850"/>
          <p14:tracePt t="7499" x="4679950" y="4262438"/>
          <p14:tracePt t="7506" x="4673600" y="4191000"/>
          <p14:tracePt t="7522" x="4659313" y="4108450"/>
          <p14:tracePt t="7529" x="4652963" y="4059238"/>
          <p14:tracePt t="7545" x="4645025" y="4016375"/>
          <p14:tracePt t="7546" x="4638675" y="3989388"/>
          <p14:tracePt t="7551" x="4630738" y="3940175"/>
          <p14:tracePt t="7567" x="4618038" y="3870325"/>
          <p14:tracePt t="7574" x="4603750" y="3821113"/>
          <p14:tracePt t="7589" x="4583113" y="3751263"/>
          <p14:tracePt t="7596" x="4568825" y="3695700"/>
          <p14:tracePt t="7612" x="4568825" y="3667125"/>
          <p14:tracePt t="7612" x="4560888" y="3632200"/>
          <p14:tracePt t="7618" x="4554538" y="3597275"/>
          <p14:tracePt t="7634" x="4540250" y="3541713"/>
          <p14:tracePt t="7641" x="4525963" y="3492500"/>
          <p14:tracePt t="7657" x="4519613" y="3443288"/>
          <p14:tracePt t="7658" x="4505325" y="3394075"/>
          <p14:tracePt t="7663" x="4498975" y="3324225"/>
          <p14:tracePt t="7679" x="4491038" y="3240088"/>
          <p14:tracePt t="7686" x="4491038" y="3205163"/>
          <p14:tracePt t="7702" x="4491038" y="3155950"/>
          <p14:tracePt t="7708" x="4491038" y="3121025"/>
          <p14:tracePt t="7724" x="4484688" y="3079750"/>
          <p14:tracePt t="7731" x="4478338" y="3057525"/>
          <p14:tracePt t="7747" x="4456113" y="3022600"/>
          <p14:tracePt t="7753" x="4449763" y="3001963"/>
          <p14:tracePt t="7769" x="4421188" y="2967038"/>
          <p14:tracePt t="7792" x="4414838" y="2952750"/>
          <p14:tracePt t="7793" x="4400550" y="2932113"/>
          <p14:tracePt t="7798" x="4386263" y="2917825"/>
          <p14:tracePt t="7814" x="4379913" y="2911475"/>
          <p14:tracePt t="7814" x="4359275" y="2890838"/>
          <p14:tracePt t="7821" x="4324350" y="2876550"/>
          <p14:tracePt t="7837" x="4246563" y="2827338"/>
          <p14:tracePt t="7844" x="4183063" y="2792413"/>
          <p14:tracePt t="7860" x="4043363" y="2728913"/>
          <p14:tracePt t="7866" x="3946525" y="2687638"/>
          <p14:tracePt t="7882" x="3868738" y="2652713"/>
          <p14:tracePt t="7882" x="3770313" y="2624138"/>
          <p14:tracePt t="7888" x="3638550" y="2582863"/>
          <p14:tracePt t="7905" x="3476625" y="2547938"/>
          <p14:tracePt t="7911" x="3379788" y="2519363"/>
          <p14:tracePt t="7928" x="3309938" y="2513013"/>
          <p14:tracePt t="7929" x="3238500" y="2498725"/>
          <p14:tracePt t="7933" x="3133725" y="2490788"/>
          <p14:tracePt t="7949" x="3008313" y="2484438"/>
          <p14:tracePt t="7956" x="2924175" y="2470150"/>
          <p14:tracePt t="7972" x="2847975" y="2470150"/>
          <p14:tracePt t="7972" x="2790825" y="2470150"/>
          <p14:tracePt t="7979" x="2686050" y="2470150"/>
          <p14:tracePt t="7995" x="2624138" y="2470150"/>
          <p14:tracePt t="7996" x="2540000" y="2470150"/>
          <p14:tracePt t="8001" x="2441575" y="2470150"/>
          <p14:tracePt t="8017" x="2281238" y="2470150"/>
          <p14:tracePt t="8024" x="2197100" y="2470150"/>
          <p14:tracePt t="8039" x="2063750" y="2470150"/>
          <p14:tracePt t="8046" x="1987550" y="2470150"/>
          <p14:tracePt t="8062" x="1909763" y="2470150"/>
          <p14:tracePt t="8063" x="1833563" y="2476500"/>
          <p14:tracePt t="8068" x="1741488" y="2498725"/>
          <p14:tracePt t="8083" x="1679575" y="2513013"/>
          <p14:tracePt t="8092" x="1622425" y="2525713"/>
          <p14:tracePt t="8092" x="1574800" y="2560638"/>
          <p14:tracePt t="8107" x="1462088" y="2624138"/>
          <p14:tracePt t="8113" x="1412875" y="2652713"/>
          <p14:tracePt t="8129" x="1357313" y="2679700"/>
          <p14:tracePt t="8130" x="1316038" y="2714625"/>
          <p14:tracePt t="8136" x="1279525" y="2749550"/>
          <p14:tracePt t="8151" x="1266825" y="2778125"/>
          <p14:tracePt t="8159" x="1196975" y="2847975"/>
          <p14:tracePt t="8175" x="1127125" y="2925763"/>
          <p14:tracePt t="8181" x="1055688" y="2987675"/>
          <p14:tracePt t="8197" x="923925" y="3079750"/>
          <p14:tracePt t="8203" x="846138" y="3121025"/>
          <p14:tracePt t="8219" x="714375" y="3219450"/>
          <p14:tracePt t="8226" x="657225" y="3275013"/>
          <p14:tracePt t="8242" x="546100" y="3365500"/>
          <p14:tracePt t="8248" x="476250" y="3422650"/>
          <p14:tracePt t="8264" x="377825" y="3519488"/>
          <p14:tracePt t="8271" x="328613" y="3589338"/>
          <p14:tracePt t="8287" x="293688" y="3687763"/>
          <p14:tracePt t="8294" x="273050" y="3757613"/>
          <p14:tracePt t="8310" x="265113" y="3876675"/>
          <p14:tracePt t="8316" x="265113" y="3960813"/>
          <p14:tracePt t="8332" x="301625" y="4086225"/>
          <p14:tracePt t="8339" x="363538" y="4205288"/>
          <p14:tracePt t="8354" x="441325" y="4338638"/>
          <p14:tracePt t="8362" x="496888" y="4422775"/>
          <p14:tracePt t="8377" x="573088" y="4527550"/>
          <p14:tracePt t="8384" x="615950" y="4591050"/>
          <p14:tracePt t="8399" x="650875" y="4632325"/>
          <p14:tracePt t="8400" x="677863" y="4667250"/>
          <p14:tracePt t="8406" x="720725" y="4730750"/>
          <p14:tracePt t="8422" x="762000" y="4779963"/>
          <p14:tracePt t="8422" x="811213" y="4835525"/>
          <p14:tracePt t="8429" x="874713" y="4905375"/>
          <p14:tracePt t="8446" x="985838" y="4995863"/>
          <p14:tracePt t="8451" x="1049338" y="5038725"/>
          <p14:tracePt t="8467" x="1090613" y="5067300"/>
          <p14:tracePt t="8467" x="1139825" y="5087938"/>
          <p14:tracePt t="8473" x="1196975" y="5114925"/>
          <p14:tracePt t="8489" x="1293813" y="5149850"/>
          <p14:tracePt t="8496" x="1357313" y="5178425"/>
          <p14:tracePt t="8513" x="1482725" y="5219700"/>
          <p14:tracePt t="8518" x="1581150" y="5241925"/>
          <p14:tracePt t="8534" x="1741488" y="5276850"/>
          <p14:tracePt t="8542" x="1825625" y="5291138"/>
          <p14:tracePt t="8557" x="1979613" y="5318125"/>
          <p14:tracePt t="8563" x="2070100" y="5332413"/>
          <p14:tracePt t="8580" x="2232025" y="5353050"/>
          <p14:tracePt t="8586" x="2343150" y="5360988"/>
          <p14:tracePt t="8602" x="2540000" y="5373688"/>
          <p14:tracePt t="8609" x="2728913" y="5381625"/>
          <p14:tracePt t="8624" x="2897188" y="5381625"/>
          <p14:tracePt t="8625" x="3057525" y="5395913"/>
          <p14:tracePt t="8631" x="3287713" y="5410200"/>
          <p14:tracePt t="8647" x="3498850" y="5416550"/>
          <p14:tracePt t="8653" x="3603625" y="5416550"/>
          <p14:tracePt t="8669" x="3722688" y="5416550"/>
          <p14:tracePt t="8676" x="3805238" y="5416550"/>
          <p14:tracePt t="8692" x="3903663" y="5416550"/>
          <p14:tracePt t="8698" x="3946525" y="5416550"/>
          <p14:tracePt t="8714" x="3981450" y="5416550"/>
          <p14:tracePt t="8721" x="3994150" y="5410200"/>
          <p14:tracePt t="8737" x="4016375" y="5395913"/>
          <p14:tracePt t="8744" x="4022725" y="5387975"/>
          <p14:tracePt t="8759" x="4029075" y="5381625"/>
          <p14:tracePt t="8760" x="4037013" y="5373688"/>
          <p14:tracePt t="8766" x="4051300" y="5360988"/>
          <p14:tracePt t="8781" x="4064000" y="5353050"/>
          <p14:tracePt t="8789" x="4092575" y="5346700"/>
          <p14:tracePt t="8804" x="4135438" y="5326063"/>
          <p14:tracePt t="8812" x="4170363" y="5311775"/>
          <p14:tracePt t="8827" x="4183063" y="5303838"/>
          <p14:tracePt t="8828" x="4217988" y="5283200"/>
          <p14:tracePt t="8833" x="4246563" y="5256213"/>
          <p14:tracePt t="8849" x="4295775" y="5213350"/>
          <p14:tracePt t="8856" x="4330700" y="5178425"/>
          <p14:tracePt t="8872" x="4400550" y="5114925"/>
          <p14:tracePt t="8879" x="4435475" y="5073650"/>
          <p14:tracePt t="8909" x="4513263" y="4960938"/>
          <p14:tracePt t="8917" x="4533900" y="4919663"/>
          <p14:tracePt t="8917" x="4554538" y="4876800"/>
          <p14:tracePt t="8924" x="4575175" y="4841875"/>
          <p14:tracePt t="8939" x="4589463" y="4772025"/>
          <p14:tracePt t="8947" x="4603750" y="4724400"/>
          <p14:tracePt t="8963" x="4624388" y="4681538"/>
          <p14:tracePt t="8968" x="4624388" y="4675188"/>
          <p14:tracePt t="8984" x="4624388" y="4667250"/>
          <p14:tracePt t="9096" x="4624388" y="4660900"/>
          <p14:tracePt t="9119" x="4624388" y="4667250"/>
          <p14:tracePt t="9126" x="4624388" y="4675188"/>
          <p14:tracePt t="9142" x="4624388" y="4687888"/>
          <p14:tracePt t="9163" x="4624388" y="4695825"/>
          <p14:tracePt t="9187" x="4624388" y="4702175"/>
          <p14:tracePt t="9194" x="4624388" y="4710113"/>
          <p14:tracePt t="9209" x="4630738" y="4716463"/>
          <p14:tracePt t="9209" x="4630738" y="4730750"/>
          <p14:tracePt t="9216" x="4630738" y="4751388"/>
          <p14:tracePt t="9232" x="4638675" y="4772025"/>
          <p14:tracePt t="9238" x="4638675" y="4794250"/>
          <p14:tracePt t="9254" x="4645025" y="4821238"/>
          <p14:tracePt t="9261" x="4659313" y="4849813"/>
          <p14:tracePt t="9277" x="4665663" y="4870450"/>
          <p14:tracePt t="9283" x="4673600" y="4891088"/>
          <p14:tracePt t="9299" x="4679950" y="4926013"/>
          <p14:tracePt t="9306" x="4694238" y="4940300"/>
          <p14:tracePt t="9322" x="4708525" y="4968875"/>
          <p14:tracePt t="9329" x="4722813" y="4989513"/>
          <p14:tracePt t="9345" x="4764088" y="5038725"/>
          <p14:tracePt t="9351" x="4778375" y="5067300"/>
          <p14:tracePt t="9367" x="4806950" y="5108575"/>
          <p14:tracePt t="9373" x="4819650" y="5129213"/>
          <p14:tracePt t="9389" x="4827588" y="5149850"/>
          <p14:tracePt t="9390" x="4827588" y="5172075"/>
          <p14:tracePt t="9397" x="4827588" y="5184775"/>
          <p14:tracePt t="9411" x="4833938" y="5199063"/>
          <p14:tracePt t="9419" x="4833938" y="5219700"/>
          <p14:tracePt t="9435" x="4841875" y="5241925"/>
          <p14:tracePt t="9435" x="4841875" y="5248275"/>
          <p14:tracePt t="9441" x="4848225" y="5262563"/>
          <p14:tracePt t="9457" x="4848225" y="5276850"/>
          <p14:tracePt t="9480" x="4854575" y="5291138"/>
          <p14:tracePt t="10408" x="4854575" y="5297488"/>
          <p14:tracePt t="10424" x="4854575" y="5311775"/>
          <p14:tracePt t="10447" x="4854575" y="5332413"/>
          <p14:tracePt t="10453" x="4848225" y="5353050"/>
          <p14:tracePt t="10470" x="4841875" y="5367338"/>
          <p14:tracePt t="10470" x="4841875" y="5381625"/>
          <p14:tracePt t="10477" x="4841875" y="5395913"/>
          <p14:tracePt t="10492" x="4841875" y="5416550"/>
          <p14:tracePt t="10498" x="4841875" y="5422900"/>
          <p14:tracePt t="10514" x="4841875" y="5430838"/>
          <p14:tracePt t="10521" x="4841875" y="5437188"/>
          <p14:tracePt t="10537" x="4841875" y="5451475"/>
          <p14:tracePt t="10543" x="4841875" y="5457825"/>
          <p14:tracePt t="10560" x="4854575" y="5492750"/>
          <p14:tracePt t="10566" x="4883150" y="5514975"/>
          <p14:tracePt t="10582" x="4918075" y="5549900"/>
          <p14:tracePt t="10588" x="4946650" y="5570538"/>
          <p14:tracePt t="10604" x="4973638" y="5584825"/>
          <p14:tracePt t="10612" x="5043488" y="5619750"/>
          <p14:tracePt t="10627" x="5086350" y="5646738"/>
          <p14:tracePt t="10633" x="5121275" y="5654675"/>
          <p14:tracePt t="10649" x="5149850" y="5675313"/>
          <p14:tracePt t="10656" x="5170488" y="5681663"/>
          <p14:tracePt t="10679" x="5176838" y="5681663"/>
          <p14:tracePt t="10695" x="5191125" y="5681663"/>
          <p14:tracePt t="10717" x="5205413" y="5668963"/>
          <p14:tracePt t="10723" x="5219700" y="5646738"/>
          <p14:tracePt t="10739" x="5232400" y="5605463"/>
          <p14:tracePt t="10747" x="5246688" y="5556250"/>
          <p14:tracePt t="10762" x="5268913" y="5472113"/>
          <p14:tracePt t="10768" x="5281613" y="5437188"/>
          <p14:tracePt t="10784" x="5295900" y="5367338"/>
          <p14:tracePt t="10791" x="5303838" y="5326063"/>
          <p14:tracePt t="10807" x="5310188" y="5276850"/>
          <p14:tracePt t="10814" x="5324475" y="5233988"/>
          <p14:tracePt t="10830" x="5330825" y="5207000"/>
          <p14:tracePt t="10831" x="5330825" y="5184775"/>
          <p14:tracePt t="10836" x="5338763" y="5157788"/>
          <p14:tracePt t="10852" x="5345113" y="5114925"/>
          <p14:tracePt t="10858" x="5345113" y="5102225"/>
          <p14:tracePt t="10874" x="5345113" y="5087938"/>
          <p14:tracePt t="10874" x="5345113" y="5080000"/>
          <p14:tracePt t="10882" x="5351463" y="5073650"/>
          <p14:tracePt t="10994" x="5351463" y="5067300"/>
          <p14:tracePt t="11009" x="5351463" y="5059363"/>
          <p14:tracePt t="11016" x="5351463" y="5053013"/>
          <p14:tracePt t="11032" x="5338763" y="5024438"/>
          <p14:tracePt t="11038" x="5324475" y="5010150"/>
          <p14:tracePt t="11062" x="5310188" y="4975225"/>
          <p14:tracePt t="11064" x="5295900" y="4954588"/>
          <p14:tracePt t="11077" x="5295900" y="4948238"/>
          <p14:tracePt t="11280" x="5295900" y="4954588"/>
          <p14:tracePt t="11286" x="5295900" y="4983163"/>
          <p14:tracePt t="11302" x="5324475" y="5024438"/>
          <p14:tracePt t="11308" x="5324475" y="5030788"/>
          <p14:tracePt t="11324" x="5330825" y="5038725"/>
          <p14:tracePt t="11332" x="5330825" y="5045075"/>
          <p14:tracePt t="11348" x="5338763" y="5053013"/>
          <p14:tracePt t="11348" x="5345113" y="5059363"/>
          <p14:tracePt t="11353" x="5359400" y="5080000"/>
          <p14:tracePt t="11369" x="5380038" y="5108575"/>
          <p14:tracePt t="11376" x="5386388" y="5129213"/>
          <p14:tracePt t="11392" x="5414963" y="5164138"/>
          <p14:tracePt t="11399" x="5435600" y="5192713"/>
          <p14:tracePt t="11415" x="5456238" y="5213350"/>
          <p14:tracePt t="11415" x="5478463" y="5233988"/>
          <p14:tracePt t="11421" x="5519738" y="5268913"/>
          <p14:tracePt t="11437" x="5554663" y="5297488"/>
          <p14:tracePt t="11437" x="5597525" y="5332413"/>
          <p14:tracePt t="11444" x="5659438" y="5367338"/>
          <p14:tracePt t="11459" x="5708650" y="5395913"/>
          <p14:tracePt t="11460" x="5772150" y="5437188"/>
          <p14:tracePt t="11466" x="5848350" y="5472113"/>
          <p14:tracePt t="11482" x="5981700" y="5541963"/>
          <p14:tracePt t="11488" x="6072188" y="5584825"/>
          <p14:tracePt t="11505" x="6129338" y="5605463"/>
          <p14:tracePt t="11505" x="6199188" y="5634038"/>
          <p14:tracePt t="11511" x="6275388" y="5661025"/>
          <p14:tracePt t="11527" x="6324600" y="5675313"/>
          <p14:tracePt t="11528" x="6373813" y="5689600"/>
          <p14:tracePt t="11533" x="6435725" y="5695950"/>
          <p14:tracePt t="11549" x="6542088" y="5710238"/>
          <p14:tracePt t="11556" x="6611938" y="5710238"/>
          <p14:tracePt t="11572" x="6723063" y="5710238"/>
          <p14:tracePt t="11578" x="6792913" y="5710238"/>
          <p14:tracePt t="11594" x="6891338" y="5710238"/>
          <p14:tracePt t="11601" x="6954838" y="5710238"/>
          <p14:tracePt t="11617" x="7051675" y="5710238"/>
          <p14:tracePt t="11623" x="7108825" y="5710238"/>
          <p14:tracePt t="11639" x="7170738" y="5710238"/>
          <p14:tracePt t="11646" x="7219950" y="5710238"/>
          <p14:tracePt t="11661" x="7262813" y="5703888"/>
          <p14:tracePt t="11669" x="7353300" y="5654675"/>
          <p14:tracePt t="11684" x="7450138" y="5599113"/>
          <p14:tracePt t="11691" x="7542213" y="5562600"/>
          <p14:tracePt t="11706" x="7591425" y="5535613"/>
          <p14:tracePt t="11714" x="7646988" y="5500688"/>
          <p14:tracePt t="11729" x="7716838" y="5472113"/>
          <p14:tracePt t="11731" x="7827963" y="5422900"/>
          <p14:tracePt t="11736" x="7899400" y="5381625"/>
          <p14:tracePt t="11752" x="7947025" y="5353050"/>
          <p14:tracePt t="11758" x="7981950" y="5332413"/>
          <p14:tracePt t="11774" x="8010525" y="5311775"/>
          <p14:tracePt t="11782" x="8024813" y="5283200"/>
          <p14:tracePt t="11797" x="8053388" y="5262563"/>
          <p14:tracePt t="11803" x="8066088" y="5256213"/>
          <p14:tracePt t="11819" x="8074025" y="5241925"/>
          <p14:tracePt t="11820" x="8101013" y="5233988"/>
          <p14:tracePt t="11826" x="8115300" y="5219700"/>
          <p14:tracePt t="11842" x="8150225" y="5192713"/>
          <p14:tracePt t="11849" x="8178800" y="5178425"/>
          <p14:tracePt t="11865" x="8199438" y="5172075"/>
          <p14:tracePt t="11866" x="8213725" y="5157788"/>
          <p14:tracePt t="11871" x="8228013" y="5143500"/>
          <p14:tracePt t="11895" x="8277225" y="5122863"/>
          <p14:tracePt t="11909" x="8304213" y="5114925"/>
          <p14:tracePt t="11916" x="8318500" y="5102225"/>
          <p14:tracePt t="11933" x="8324850" y="5102225"/>
          <p14:tracePt t="11933" x="8339138" y="5094288"/>
          <p14:tracePt t="11938" x="8347075" y="5087938"/>
          <p14:tracePt t="11954" x="8367713" y="5080000"/>
          <p14:tracePt t="11961" x="8374063" y="5073650"/>
          <p14:tracePt t="11977" x="8388350" y="5067300"/>
          <p14:tracePt t="11983" x="8394700" y="5059363"/>
          <p14:tracePt t="11999" x="8423275" y="5059363"/>
          <p14:tracePt t="12006" x="8443913" y="5059363"/>
          <p14:tracePt t="12022" x="8451850" y="5059363"/>
          <p14:tracePt t="12022" x="8466138" y="5053013"/>
          <p14:tracePt t="12028" x="8486775" y="5045075"/>
          <p14:tracePt t="12043" x="8501063" y="5045075"/>
          <p14:tracePt t="12052" x="8528050" y="5024438"/>
          <p14:tracePt t="12067" x="8570913" y="5010150"/>
          <p14:tracePt t="12073" x="8605838" y="5003800"/>
          <p14:tracePt t="12089" x="8675688" y="4983163"/>
          <p14:tracePt t="12096" x="8724900" y="4960938"/>
          <p14:tracePt t="12112" x="8772525" y="4954588"/>
          <p14:tracePt t="12112" x="8801100" y="4940300"/>
          <p14:tracePt t="12118" x="8864600" y="4926013"/>
          <p14:tracePt t="12134" x="8891588" y="4913313"/>
          <p14:tracePt t="12135" x="8926513" y="4899025"/>
          <p14:tracePt t="12141" x="8969375" y="4876800"/>
          <p14:tracePt t="12157" x="9031288" y="4849813"/>
          <p14:tracePt t="12164" x="9053513" y="4835525"/>
          <p14:tracePt t="12179" x="9074150" y="4835525"/>
          <p14:tracePt t="12180" x="9094788" y="4829175"/>
          <p14:tracePt t="12186" x="9123363" y="4814888"/>
          <p14:tracePt t="12202" x="9137650" y="48069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49F1331-ECAC-4706-B157-360EA4BB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0E4FDE-CDC1-4F8B-9C96-BE2964E2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FCC56F-E558-4E85-9801-EAAAD443AF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E423285-8765-4B53-A235-C6BF9F3F0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results</a:t>
            </a:r>
            <a:r>
              <a:rPr lang="de-AT" dirty="0"/>
              <a:t> </a:t>
            </a:r>
            <a:r>
              <a:rPr lang="de-AT" dirty="0" err="1"/>
              <a:t>indicate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elicited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</a:t>
            </a:r>
            <a:r>
              <a:rPr lang="de-AT" dirty="0" err="1"/>
              <a:t>attentional</a:t>
            </a:r>
            <a:r>
              <a:rPr lang="de-AT" dirty="0"/>
              <a:t> </a:t>
            </a:r>
            <a:r>
              <a:rPr lang="de-AT" dirty="0" err="1"/>
              <a:t>control</a:t>
            </a:r>
            <a:r>
              <a:rPr lang="de-AT" dirty="0"/>
              <a:t> </a:t>
            </a:r>
            <a:r>
              <a:rPr lang="de-AT" dirty="0" err="1"/>
              <a:t>settings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instruction</a:t>
            </a:r>
            <a:endParaRPr lang="de-AT" dirty="0"/>
          </a:p>
          <a:p>
            <a:pPr lvl="1"/>
            <a:r>
              <a:rPr lang="de-AT" dirty="0"/>
              <a:t>Learning = </a:t>
            </a:r>
            <a:r>
              <a:rPr lang="de-AT" dirty="0" err="1"/>
              <a:t>indirect</a:t>
            </a:r>
            <a:r>
              <a:rPr lang="de-AT" dirty="0"/>
              <a:t> </a:t>
            </a:r>
            <a:r>
              <a:rPr lang="de-AT" dirty="0" err="1"/>
              <a:t>instruction</a:t>
            </a:r>
            <a:r>
              <a:rPr lang="de-AT" dirty="0"/>
              <a:t>?!</a:t>
            </a:r>
          </a:p>
          <a:p>
            <a:pPr lvl="1"/>
            <a:endParaRPr lang="de-AT" dirty="0"/>
          </a:p>
          <a:p>
            <a:r>
              <a:rPr lang="de-AT" dirty="0"/>
              <a:t>Studies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instruction</a:t>
            </a:r>
            <a:r>
              <a:rPr lang="de-AT" dirty="0"/>
              <a:t> and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might</a:t>
            </a:r>
            <a:r>
              <a:rPr lang="de-AT" dirty="0"/>
              <a:t> </a:t>
            </a:r>
            <a:r>
              <a:rPr lang="de-AT" dirty="0" err="1"/>
              <a:t>investigate</a:t>
            </a:r>
            <a:br>
              <a:rPr lang="de-AT" dirty="0"/>
            </a:b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same (top-down) </a:t>
            </a:r>
            <a:r>
              <a:rPr lang="de-AT" dirty="0" err="1"/>
              <a:t>attentional</a:t>
            </a:r>
            <a:r>
              <a:rPr lang="de-AT" dirty="0"/>
              <a:t> </a:t>
            </a:r>
            <a:r>
              <a:rPr lang="de-AT" dirty="0" err="1"/>
              <a:t>mechanisms</a:t>
            </a:r>
            <a:endParaRPr lang="de-AT" dirty="0"/>
          </a:p>
          <a:p>
            <a:endParaRPr lang="de-AT" dirty="0"/>
          </a:p>
          <a:p>
            <a:pPr lvl="1"/>
            <a:r>
              <a:rPr lang="de-AT" dirty="0"/>
              <a:t>As </a:t>
            </a:r>
            <a:r>
              <a:rPr lang="de-AT" dirty="0" err="1"/>
              <a:t>long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r>
              <a:rPr lang="de-AT" dirty="0"/>
              <a:t> feature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completely</a:t>
            </a:r>
            <a:r>
              <a:rPr lang="de-AT" dirty="0"/>
              <a:t> </a:t>
            </a:r>
            <a:r>
              <a:rPr lang="de-AT" dirty="0" err="1"/>
              <a:t>predictive</a:t>
            </a:r>
            <a:endParaRPr lang="de-AT" dirty="0"/>
          </a:p>
          <a:p>
            <a:pPr lvl="1"/>
            <a:r>
              <a:rPr lang="de-AT" dirty="0"/>
              <a:t>The </a:t>
            </a:r>
            <a:r>
              <a:rPr lang="de-AT" dirty="0" err="1"/>
              <a:t>only</a:t>
            </a:r>
            <a:r>
              <a:rPr lang="de-AT" dirty="0"/>
              <a:t> </a:t>
            </a:r>
            <a:r>
              <a:rPr lang="de-AT" dirty="0" err="1"/>
              <a:t>value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r>
              <a:rPr lang="de-AT" dirty="0"/>
              <a:t> feature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being</a:t>
            </a:r>
            <a:r>
              <a:rPr lang="de-AT" dirty="0"/>
              <a:t> </a:t>
            </a:r>
            <a:r>
              <a:rPr lang="de-AT" dirty="0" err="1"/>
              <a:t>target-defining</a:t>
            </a:r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81B0F78-E772-4C56-820C-F0E81EFB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General </a:t>
            </a:r>
            <a:r>
              <a:rPr lang="de-AT" dirty="0" err="1"/>
              <a:t>Discussion</a:t>
            </a:r>
            <a:endParaRPr lang="de-AT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FE64640-964D-4F41-8ACB-525D45878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1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3"/>
    </mc:Choice>
    <mc:Fallback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" x="8583613" y="3638550"/>
          <p14:tracePt t="330" x="8004175" y="3702050"/>
          <p14:tracePt t="337" x="7556500" y="3757613"/>
          <p14:tracePt t="353" x="6919913" y="3827463"/>
          <p14:tracePt t="359" x="6513513" y="3870325"/>
          <p14:tracePt t="375" x="6002338" y="3919538"/>
          <p14:tracePt t="383" x="5716588" y="3940175"/>
          <p14:tracePt t="400" x="5554663" y="3960813"/>
          <p14:tracePt t="400" x="5414963" y="3967163"/>
          <p14:tracePt t="404" x="5254625" y="3989388"/>
          <p14:tracePt t="420" x="5121275" y="4024313"/>
          <p14:tracePt t="427" x="5080000" y="4038600"/>
          <p14:tracePt t="443" x="5051425" y="4038600"/>
          <p14:tracePt t="467" x="5043488" y="4038600"/>
          <p14:tracePt t="6132" x="5051425" y="4016375"/>
          <p14:tracePt t="6133" x="5072063" y="3981450"/>
          <p14:tracePt t="6135" x="5127625" y="3862388"/>
          <p14:tracePt t="6136" x="5149850" y="3800475"/>
          <p14:tracePt t="6142" x="5170488" y="3757613"/>
          <p14:tracePt t="6159" x="5191125" y="3716338"/>
          <p14:tracePt t="6160" x="5211763" y="3687763"/>
          <p14:tracePt t="6165" x="5232400" y="3659188"/>
          <p14:tracePt t="6181" x="5246688" y="3638550"/>
          <p14:tracePt t="6181" x="5268913" y="3617913"/>
          <p14:tracePt t="6188" x="5289550" y="3597275"/>
          <p14:tracePt t="6203" x="5316538" y="3576638"/>
          <p14:tracePt t="6211" x="5330825" y="3548063"/>
          <p14:tracePt t="6226" x="5359400" y="3519488"/>
          <p14:tracePt t="6233" x="5386388" y="3484563"/>
          <p14:tracePt t="6248" x="5414963" y="3457575"/>
          <p14:tracePt t="6249" x="5435600" y="3443288"/>
          <p14:tracePt t="6255" x="5456238" y="3408363"/>
          <p14:tracePt t="6271" x="5478463" y="3387725"/>
          <p14:tracePt t="6272" x="5505450" y="3365500"/>
          <p14:tracePt t="6277" x="5540375" y="3338513"/>
          <p14:tracePt t="6293" x="5568950" y="3316288"/>
          <p14:tracePt t="6294" x="5597525" y="3295650"/>
          <p14:tracePt t="6300" x="5638800" y="3275013"/>
          <p14:tracePt t="6316" x="5673725" y="3260725"/>
          <p14:tracePt t="6316" x="5702300" y="3240088"/>
          <p14:tracePt t="6323" x="5729288" y="3219450"/>
          <p14:tracePt t="6339" x="5751513" y="3205163"/>
          <p14:tracePt t="6339" x="5764213" y="3190875"/>
          <p14:tracePt t="6345" x="5778500" y="3176588"/>
          <p14:tracePt t="6361" x="5786438" y="3170238"/>
          <p14:tracePt t="6361" x="5799138" y="3149600"/>
          <p14:tracePt t="6368" x="5807075" y="3141663"/>
          <p14:tracePt t="6383" x="5813425" y="3127375"/>
          <p14:tracePt t="6390" x="5821363" y="3114675"/>
          <p14:tracePt t="6406" x="5834063" y="3092450"/>
          <p14:tracePt t="6412" x="5834063" y="3086100"/>
          <p14:tracePt t="6428" x="5842000" y="3071813"/>
          <p14:tracePt t="6429" x="5848350" y="3065463"/>
          <p14:tracePt t="6435" x="5848350" y="3057525"/>
          <p14:tracePt t="6451" x="5856288" y="3044825"/>
          <p14:tracePt t="6457" x="5856288" y="3036888"/>
          <p14:tracePt t="6473" x="5856288" y="3022600"/>
          <p14:tracePt t="6480" x="5856288" y="3016250"/>
          <p14:tracePt t="6496" x="5856288" y="3009900"/>
          <p14:tracePt t="6502" x="5856288" y="3001963"/>
          <p14:tracePt t="6518" x="5856288" y="2995613"/>
          <p14:tracePt t="6525" x="5862638" y="2995613"/>
          <p14:tracePt t="6541" x="5862638" y="2987675"/>
          <p14:tracePt t="6541" x="5870575" y="2987675"/>
          <p14:tracePt t="6547" x="5870575" y="2981325"/>
          <p14:tracePt t="6562" x="5870575" y="2973388"/>
          <p14:tracePt t="6570" x="5876925" y="2973388"/>
          <p14:tracePt t="6993" x="5876925" y="2981325"/>
          <p14:tracePt t="7014" x="5870575" y="2987675"/>
          <p14:tracePt t="7035" x="5862638" y="2987675"/>
          <p14:tracePt t="7057" x="5862638" y="2995613"/>
          <p14:tracePt t="7081" x="5856288" y="3001963"/>
          <p14:tracePt t="7088" x="5856288" y="3009900"/>
          <p14:tracePt t="7238" x="5848350" y="3016250"/>
          <p14:tracePt t="7260" x="5842000" y="3022600"/>
          <p14:tracePt t="7426" x="5834063" y="3030538"/>
          <p14:tracePt t="7442" x="5834063" y="3036888"/>
          <p14:tracePt t="7463" x="5827713" y="3036888"/>
          <p14:tracePt t="7470" x="5827713" y="3044825"/>
          <p14:tracePt t="7485" x="5821363" y="3044825"/>
          <p14:tracePt t="7492" x="5821363" y="3051175"/>
          <p14:tracePt t="7508" x="5813425" y="3051175"/>
          <p14:tracePt t="7530" x="5813425" y="3057525"/>
          <p14:tracePt t="8635" x="5813425" y="3051175"/>
          <p14:tracePt t="8769" x="5813425" y="3044825"/>
          <p14:tracePt t="9714" x="5813425" y="3057525"/>
          <p14:tracePt t="9721" x="5813425" y="3065463"/>
          <p14:tracePt t="9737" x="5813425" y="3079750"/>
          <p14:tracePt t="9743" x="5813425" y="3086100"/>
          <p14:tracePt t="9759" x="5813425" y="3092450"/>
          <p14:tracePt t="9787" x="5813425" y="3100388"/>
          <p14:tracePt t="9803" x="5813425" y="3106738"/>
          <p14:tracePt t="9915" x="5807075" y="3114675"/>
          <p14:tracePt t="17839" x="5792788" y="3127375"/>
          <p14:tracePt t="17840" x="5729288" y="3184525"/>
          <p14:tracePt t="17841" x="5681663" y="3233738"/>
          <p14:tracePt t="17841" x="5638800" y="3254375"/>
          <p14:tracePt t="17843" x="5534025" y="3316288"/>
          <p14:tracePt t="17857" x="5484813" y="3330575"/>
          <p14:tracePt t="17866" x="5365750" y="3359150"/>
          <p14:tracePt t="17881" x="5310188" y="3387725"/>
          <p14:tracePt t="17882" x="5275263" y="3400425"/>
          <p14:tracePt t="17887" x="5219700" y="3422650"/>
          <p14:tracePt t="17903" x="5197475" y="3435350"/>
          <p14:tracePt t="17903" x="5176838" y="3443288"/>
          <p14:tracePt t="17910" x="5156200" y="3457575"/>
          <p14:tracePt t="17926" x="5141913" y="3463925"/>
          <p14:tracePt t="17926" x="5127625" y="3470275"/>
          <p14:tracePt t="17932" x="5106988" y="3484563"/>
          <p14:tracePt t="17949" x="5072063" y="3492500"/>
          <p14:tracePt t="17955" x="5043488" y="3498850"/>
          <p14:tracePt t="17971" x="5022850" y="3505200"/>
          <p14:tracePt t="17971" x="5002213" y="3505200"/>
          <p14:tracePt t="17978" x="4981575" y="3513138"/>
          <p14:tracePt t="17993" x="4967288" y="3519488"/>
          <p14:tracePt t="17994" x="4953000" y="3519488"/>
          <p14:tracePt t="18012" x="4946650" y="3527425"/>
          <p14:tracePt t="18016" x="4926013" y="3527425"/>
          <p14:tracePt t="18022" x="4918075" y="3527425"/>
          <p14:tracePt t="18038" x="4903788" y="3527425"/>
          <p14:tracePt t="18038" x="4897438" y="3527425"/>
          <p14:tracePt t="18044" x="4876800" y="3527425"/>
          <p14:tracePt t="18061" x="4848225" y="3527425"/>
          <p14:tracePt t="18067" x="4827588" y="3527425"/>
          <p14:tracePt t="18083" x="4806950" y="3527425"/>
          <p14:tracePt t="18090" x="4799013" y="3527425"/>
          <p14:tracePt t="18197" x="4799013" y="3519488"/>
          <p14:tracePt t="18203" x="4799013" y="3513138"/>
          <p14:tracePt t="18219" x="4799013" y="3498850"/>
          <p14:tracePt t="18220" x="4799013" y="3492500"/>
          <p14:tracePt t="18226" x="4799013" y="3484563"/>
          <p14:tracePt t="18241" x="4799013" y="3470275"/>
          <p14:tracePt t="18248" x="4799013" y="3463925"/>
          <p14:tracePt t="18271" x="4799013" y="3457575"/>
          <p14:tracePt t="18271" x="4799013" y="3449638"/>
          <p14:tracePt t="18286" x="4799013" y="3435350"/>
          <p14:tracePt t="18292" x="4799013" y="3422650"/>
          <p14:tracePt t="18308" x="4799013" y="3414713"/>
          <p14:tracePt t="18331" x="4799013" y="3408363"/>
          <p14:tracePt t="18337" x="4799013" y="3400425"/>
          <p14:tracePt t="18353" x="4799013" y="3394075"/>
          <p14:tracePt t="18360" x="4799013" y="3387725"/>
          <p14:tracePt t="18376" x="4792663" y="3373438"/>
          <p14:tracePt t="18383" x="4784725" y="3365500"/>
          <p14:tracePt t="18398" x="4784725" y="3359150"/>
          <p14:tracePt t="18405" x="4784725" y="3352800"/>
          <p14:tracePt t="18421" x="4778375" y="3344863"/>
          <p14:tracePt t="18442" x="4778375" y="3338513"/>
          <p14:tracePt t="18534" x="4778375" y="3330575"/>
          <p14:tracePt t="18556" x="4772025" y="3330575"/>
          <p14:tracePt t="18557" x="4772025" y="3324225"/>
          <p14:tracePt t="18578" x="4772025" y="3316288"/>
          <p14:tracePt t="18585" x="4749800" y="3289300"/>
          <p14:tracePt t="18601" x="4749800" y="3281363"/>
          <p14:tracePt t="18601" x="4737100" y="3268663"/>
          <p14:tracePt t="18607" x="4729163" y="3260725"/>
          <p14:tracePt t="18623" x="4722813" y="3254375"/>
          <p14:tracePt t="18630" x="4714875" y="3240088"/>
          <p14:tracePt t="18668" x="4708525" y="3233738"/>
          <p14:tracePt t="18675" x="4708525" y="3219450"/>
          <p14:tracePt t="18691" x="4702175" y="3219450"/>
          <p14:tracePt t="18697" x="4702175" y="3205163"/>
          <p14:tracePt t="18713" x="4702175" y="3198813"/>
          <p14:tracePt t="18720" x="4702175" y="3190875"/>
          <p14:tracePt t="18736" x="4702175" y="3176588"/>
          <p14:tracePt t="18742" x="4694238" y="3170238"/>
          <p14:tracePt t="18758" x="4694238" y="3162300"/>
          <p14:tracePt t="18765" x="4694238" y="3155950"/>
          <p14:tracePt t="18781" x="4687888" y="3155950"/>
          <p14:tracePt t="18781" x="4687888" y="3149600"/>
          <p14:tracePt t="18946" x="4679950" y="3149600"/>
          <p14:tracePt t="19163" x="4687888" y="3149600"/>
          <p14:tracePt t="19164" x="4694238" y="3149600"/>
          <p14:tracePt t="19170" x="4702175" y="3149600"/>
          <p14:tracePt t="19185" x="4722813" y="3155950"/>
          <p14:tracePt t="19192" x="4737100" y="3170238"/>
          <p14:tracePt t="19208" x="4743450" y="3176588"/>
          <p14:tracePt t="19209" x="4757738" y="3184525"/>
          <p14:tracePt t="19215" x="4757738" y="3190875"/>
          <p14:tracePt t="19230" x="4757738" y="3198813"/>
          <p14:tracePt t="19260" x="4729163" y="3198813"/>
          <p14:tracePt t="19276" x="4722813" y="3198813"/>
          <p14:tracePt t="19276" x="4708525" y="3198813"/>
          <p14:tracePt t="19389" x="4702175" y="3205163"/>
          <p14:tracePt t="19397" x="4702175" y="3211513"/>
          <p14:tracePt t="19411" x="4702175" y="3233738"/>
          <p14:tracePt t="19417" x="4702175" y="3240088"/>
          <p14:tracePt t="19440" x="4702175" y="3246438"/>
          <p14:tracePt t="19456" x="4714875" y="3254375"/>
          <p14:tracePt t="19456" x="4722813" y="3254375"/>
          <p14:tracePt t="19462" x="4729163" y="3268663"/>
          <p14:tracePt t="19479" x="4743450" y="3268663"/>
          <p14:tracePt t="19485" x="4749800" y="3268663"/>
          <p14:tracePt t="19501" x="4764088" y="3268663"/>
          <p14:tracePt t="19507" x="4778375" y="3268663"/>
          <p14:tracePt t="19523" x="4792663" y="3268663"/>
          <p14:tracePt t="19523" x="4799013" y="3268663"/>
          <p14:tracePt t="19529" x="4813300" y="3268663"/>
          <p14:tracePt t="19546" x="4827588" y="3268663"/>
          <p14:tracePt t="19552" x="4841875" y="3268663"/>
          <p14:tracePt t="19567" x="4848225" y="3268663"/>
          <p14:tracePt t="19576" x="4868863" y="3268663"/>
          <p14:tracePt t="19576" x="4911725" y="3260725"/>
          <p14:tracePt t="19591" x="4960938" y="3233738"/>
          <p14:tracePt t="19591" x="5002213" y="3205163"/>
          <p14:tracePt t="19612" x="5092700" y="3135313"/>
          <p14:tracePt t="19620" x="5156200" y="3079750"/>
          <p14:tracePt t="19636" x="5373688" y="2903538"/>
          <p14:tracePt t="19636" x="5484813" y="2819400"/>
          <p14:tracePt t="19642" x="5597525" y="2708275"/>
          <p14:tracePt t="19658" x="5632450" y="2673350"/>
          <p14:tracePt t="19658" x="5667375" y="2624138"/>
          <p14:tracePt t="19665" x="5729288" y="2560638"/>
          <p14:tracePt t="19681" x="5807075" y="2476500"/>
          <p14:tracePt t="19687" x="5856288" y="2406650"/>
          <p14:tracePt t="19703" x="5891213" y="2351088"/>
          <p14:tracePt t="19704" x="5932488" y="2295525"/>
          <p14:tracePt t="19710" x="5975350" y="2217738"/>
          <p14:tracePt t="19726" x="6002338" y="2162175"/>
          <p14:tracePt t="19726" x="6045200" y="2106613"/>
          <p14:tracePt t="19733" x="6086475" y="2036763"/>
          <p14:tracePt t="19748" x="6129338" y="1981200"/>
          <p14:tracePt t="19749" x="6135688" y="1952625"/>
          <p14:tracePt t="19755" x="6176963" y="1909763"/>
          <p14:tracePt t="19771" x="6184900" y="1897063"/>
          <p14:tracePt t="19771" x="6191250" y="1882775"/>
          <p14:tracePt t="19777" x="6205538" y="1874838"/>
          <p14:tracePt t="19793" x="6211888" y="1862138"/>
          <p14:tracePt t="19800" x="6219825" y="1854200"/>
          <p14:tracePt t="19816" x="6226175" y="1854200"/>
          <p14:tracePt t="19822" x="6226175" y="1847850"/>
          <p14:tracePt t="19837" x="6234113" y="1839913"/>
          <p14:tracePt t="19929" x="6234113" y="1833563"/>
          <p14:tracePt t="19951" x="6234113" y="1827213"/>
          <p14:tracePt t="19958" x="6234113" y="1819275"/>
          <p14:tracePt t="19995" x="6234113" y="1812925"/>
          <p14:tracePt t="20018" x="6234113" y="1804988"/>
          <p14:tracePt t="20025" x="6234113" y="1790700"/>
          <p14:tracePt t="20041" x="6254750" y="1778000"/>
          <p14:tracePt t="20042" x="6283325" y="1743075"/>
          <p14:tracePt t="20047" x="6338888" y="1685925"/>
          <p14:tracePt t="20063" x="6423025" y="1595438"/>
          <p14:tracePt t="20070" x="6499225" y="1511300"/>
          <p14:tracePt t="20086" x="6548438" y="1441450"/>
          <p14:tracePt t="20086" x="6611938" y="1365250"/>
          <p14:tracePt t="20092" x="6708775" y="1238250"/>
          <p14:tracePt t="20108" x="6757988" y="1147763"/>
          <p14:tracePt t="20109" x="6807200" y="1057275"/>
          <p14:tracePt t="20115" x="6897688" y="909638"/>
          <p14:tracePt t="20130" x="6919913" y="825500"/>
          <p14:tracePt t="20131" x="6946900" y="749300"/>
          <p14:tracePt t="20137" x="6981825" y="650875"/>
          <p14:tracePt t="20153" x="7010400" y="587375"/>
          <p14:tracePt t="20154" x="7031038" y="552450"/>
          <p14:tracePt t="20160" x="7051675" y="496888"/>
          <p14:tracePt t="20176" x="7059613" y="476250"/>
          <p14:tracePt t="20176" x="7065963" y="468313"/>
          <p14:tracePt t="20183" x="7080250" y="461963"/>
          <p14:tracePt t="20198" x="7094538" y="447675"/>
          <p14:tracePt t="20205" x="7094538" y="433388"/>
          <p14:tracePt t="20221" x="7100888" y="433388"/>
          <p14:tracePt t="20221" x="7100888" y="419100"/>
          <p14:tracePt t="20243" x="7100888" y="412750"/>
          <p14:tracePt t="20244" x="7100888" y="398463"/>
          <p14:tracePt t="20250" x="7100888" y="377825"/>
          <p14:tracePt t="20266" x="7080250" y="357188"/>
          <p14:tracePt t="20272" x="7051675" y="342900"/>
          <p14:tracePt t="20288" x="7024688" y="328613"/>
          <p14:tracePt t="20289" x="6975475" y="307975"/>
          <p14:tracePt t="20295" x="6897688" y="287338"/>
          <p14:tracePt t="20311" x="6800850" y="258763"/>
          <p14:tracePt t="20311" x="6708775" y="244475"/>
          <p14:tracePt t="20318" x="6534150" y="217488"/>
          <p14:tracePt t="20334" x="6373813" y="195263"/>
          <p14:tracePt t="20334" x="6226175" y="174625"/>
          <p14:tracePt t="20340" x="6010275" y="153988"/>
          <p14:tracePt t="20356" x="5870575" y="147638"/>
          <p14:tracePt t="20356" x="5737225" y="147638"/>
          <p14:tracePt t="20363" x="5527675" y="147638"/>
          <p14:tracePt t="20378" x="5359400" y="147638"/>
          <p14:tracePt t="20380" x="5205413" y="147638"/>
          <p14:tracePt t="20385" x="4938713" y="147638"/>
          <p14:tracePt t="20401" x="4575175" y="147638"/>
          <p14:tracePt t="20407" x="4252913" y="147638"/>
          <p14:tracePt t="20423" x="4008438" y="147638"/>
          <p14:tracePt t="20424" x="3743325" y="147638"/>
          <p14:tracePt t="20430" x="3322638" y="147638"/>
          <p14:tracePt t="20447" x="2714625" y="147638"/>
          <p14:tracePt t="20452" x="2281238" y="133350"/>
          <p14:tracePt t="20468" x="1587500" y="90488"/>
          <p14:tracePt t="20475" x="1196975" y="20638"/>
          <p14:tracePt t="20491" x="96520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4000" indent="-108000"/>
            <a:r>
              <a:rPr lang="en-US" sz="1200" dirty="0">
                <a:effectLst/>
              </a:rPr>
              <a:t>Anderson, B. A., Laurent, P. A., &amp; Yantis, S. (2011). Value-driven attentional capture. </a:t>
            </a:r>
            <a:r>
              <a:rPr lang="en-US" sz="1200" i="1" dirty="0">
                <a:effectLst/>
              </a:rPr>
              <a:t>Proceedings of the National Academy of Sciences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108</a:t>
            </a:r>
            <a:r>
              <a:rPr lang="en-US" sz="1200" dirty="0">
                <a:effectLst/>
              </a:rPr>
              <a:t>(25), 10367–10371. </a:t>
            </a:r>
            <a:r>
              <a:rPr lang="en-US" sz="1200" dirty="0">
                <a:effectLst/>
                <a:hlinkClick r:id="rId5"/>
              </a:rPr>
              <a:t>https://doi.org/10.1073/pnas.1104047108</a:t>
            </a:r>
            <a:endParaRPr lang="en-US" sz="1200" dirty="0">
              <a:effectLst/>
            </a:endParaRPr>
          </a:p>
          <a:p>
            <a:pPr marL="144000" indent="-108000"/>
            <a:r>
              <a:rPr lang="en-US" sz="1200" dirty="0">
                <a:effectLst/>
              </a:rPr>
              <a:t>Carrasco, M. (2011). Visual attention: The past 25 years. </a:t>
            </a:r>
            <a:r>
              <a:rPr lang="en-US" sz="1200" i="1" dirty="0">
                <a:effectLst/>
              </a:rPr>
              <a:t>Vision Research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51</a:t>
            </a:r>
            <a:r>
              <a:rPr lang="en-US" sz="1200" dirty="0">
                <a:effectLst/>
              </a:rPr>
              <a:t>(13), 1484–1525. </a:t>
            </a:r>
            <a:r>
              <a:rPr lang="en-US" sz="1200" dirty="0">
                <a:effectLst/>
                <a:hlinkClick r:id="rId6"/>
              </a:rPr>
              <a:t>https://doi.org/10.1016/j.visres.2011.04.012</a:t>
            </a:r>
            <a:endParaRPr lang="en-US" sz="1200" dirty="0">
              <a:effectLst/>
            </a:endParaRPr>
          </a:p>
          <a:p>
            <a:pPr marL="144000" indent="-108000"/>
            <a:r>
              <a:rPr lang="en-US" sz="1200" dirty="0">
                <a:effectLst/>
              </a:rPr>
              <a:t>Chun, M. M., &amp; Jiang, Y. (1998). Contextual cueing: Implicit learning and memory of visual context guides spatial attention. </a:t>
            </a:r>
            <a:r>
              <a:rPr lang="en-US" sz="1200" i="1" dirty="0">
                <a:effectLst/>
              </a:rPr>
              <a:t>Cognitive Psychology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36</a:t>
            </a:r>
            <a:r>
              <a:rPr lang="en-US" sz="1200" dirty="0">
                <a:effectLst/>
              </a:rPr>
              <a:t>(1), 28–71. </a:t>
            </a:r>
            <a:r>
              <a:rPr lang="en-US" sz="1200" dirty="0">
                <a:effectLst/>
                <a:hlinkClick r:id="rId7"/>
              </a:rPr>
              <a:t>https://doi.org/10.1006/cogp.1998.0681</a:t>
            </a:r>
            <a:endParaRPr lang="en-US" sz="1200" dirty="0">
              <a:effectLst/>
            </a:endParaRPr>
          </a:p>
          <a:p>
            <a:pPr marL="144000" indent="-108000"/>
            <a:r>
              <a:rPr lang="en-US" sz="1200" dirty="0">
                <a:effectLst/>
              </a:rPr>
              <a:t>Folk, C. L., Remington, R. W., &amp; Johnston, J. C. (1992). Involuntary covert orienting is contingent on attentional control settings. </a:t>
            </a:r>
            <a:r>
              <a:rPr lang="en-US" sz="1200" i="1" dirty="0">
                <a:effectLst/>
              </a:rPr>
              <a:t>Journal of Experimental Psychology: Human Perception and Performance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18</a:t>
            </a:r>
            <a:r>
              <a:rPr lang="en-US" sz="1200" dirty="0">
                <a:effectLst/>
              </a:rPr>
              <a:t>(4), 1030–1044. </a:t>
            </a:r>
            <a:r>
              <a:rPr lang="en-US" sz="1200" dirty="0">
                <a:effectLst/>
                <a:hlinkClick r:id="rId8"/>
              </a:rPr>
              <a:t>https://doi.org/10.1037/0096-1523.18.4.1030</a:t>
            </a:r>
            <a:endParaRPr lang="en-US" sz="1200" dirty="0">
              <a:effectLst/>
            </a:endParaRPr>
          </a:p>
          <a:p>
            <a:pPr marL="144000" indent="-108000"/>
            <a:r>
              <a:rPr lang="de-DE" sz="1200" dirty="0">
                <a:effectLst/>
              </a:rPr>
              <a:t>Helmholtz, H. von. (1894). Über den Ursprung der richtigen Deutung unserer Sinneseindrücke [The </a:t>
            </a:r>
            <a:r>
              <a:rPr lang="de-DE" sz="1200" dirty="0" err="1">
                <a:effectLst/>
              </a:rPr>
              <a:t>origin</a:t>
            </a:r>
            <a:r>
              <a:rPr lang="de-DE" sz="1200" dirty="0">
                <a:effectLst/>
              </a:rPr>
              <a:t> and </a:t>
            </a:r>
            <a:r>
              <a:rPr lang="de-DE" sz="1200" dirty="0" err="1">
                <a:effectLst/>
              </a:rPr>
              <a:t>correct</a:t>
            </a:r>
            <a:r>
              <a:rPr lang="de-DE" sz="1200" dirty="0">
                <a:effectLst/>
              </a:rPr>
              <a:t> </a:t>
            </a:r>
            <a:r>
              <a:rPr lang="de-DE" sz="1200" dirty="0" err="1">
                <a:effectLst/>
              </a:rPr>
              <a:t>interpretation</a:t>
            </a:r>
            <a:r>
              <a:rPr lang="de-DE" sz="1200" dirty="0">
                <a:effectLst/>
              </a:rPr>
              <a:t> </a:t>
            </a:r>
            <a:r>
              <a:rPr lang="de-DE" sz="1200" dirty="0" err="1">
                <a:effectLst/>
              </a:rPr>
              <a:t>of</a:t>
            </a:r>
            <a:r>
              <a:rPr lang="de-DE" sz="1200" dirty="0">
                <a:effectLst/>
              </a:rPr>
              <a:t> </a:t>
            </a:r>
            <a:r>
              <a:rPr lang="de-DE" sz="1200" dirty="0" err="1">
                <a:effectLst/>
              </a:rPr>
              <a:t>our</a:t>
            </a:r>
            <a:r>
              <a:rPr lang="de-DE" sz="1200" dirty="0">
                <a:effectLst/>
              </a:rPr>
              <a:t> sense </a:t>
            </a:r>
            <a:r>
              <a:rPr lang="de-DE" sz="1200" dirty="0" err="1">
                <a:effectLst/>
              </a:rPr>
              <a:t>impressions</a:t>
            </a:r>
            <a:r>
              <a:rPr lang="de-DE" sz="1200" dirty="0">
                <a:effectLst/>
              </a:rPr>
              <a:t>]. </a:t>
            </a:r>
            <a:r>
              <a:rPr lang="de-DE" sz="1200" i="1" dirty="0">
                <a:effectLst/>
              </a:rPr>
              <a:t>Zeitschrift für Psychologie und Physiologie der Sinnesorgane</a:t>
            </a:r>
            <a:r>
              <a:rPr lang="de-DE" sz="1200" dirty="0">
                <a:effectLst/>
              </a:rPr>
              <a:t>, </a:t>
            </a:r>
            <a:r>
              <a:rPr lang="de-DE" sz="1200" i="1" dirty="0">
                <a:effectLst/>
              </a:rPr>
              <a:t>7</a:t>
            </a:r>
            <a:r>
              <a:rPr lang="de-DE" sz="1200" dirty="0">
                <a:effectLst/>
              </a:rPr>
              <a:t>, 81–96.</a:t>
            </a:r>
          </a:p>
          <a:p>
            <a:pPr marL="144000" indent="-108000"/>
            <a:r>
              <a:rPr lang="en-US" sz="1200" dirty="0">
                <a:effectLst/>
              </a:rPr>
              <a:t>Posner, M. I. (1980). Orienting of attention. </a:t>
            </a:r>
            <a:r>
              <a:rPr lang="en-US" sz="1200" i="1" dirty="0">
                <a:effectLst/>
              </a:rPr>
              <a:t>Quarterly Journal of Experimental Psychology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32</a:t>
            </a:r>
            <a:r>
              <a:rPr lang="en-US" sz="1200" dirty="0">
                <a:effectLst/>
              </a:rPr>
              <a:t>(1), 3–25. </a:t>
            </a:r>
            <a:r>
              <a:rPr lang="en-US" sz="1200" dirty="0">
                <a:effectLst/>
                <a:hlinkClick r:id="rId9"/>
              </a:rPr>
              <a:t>https://doi.org/10.1080/00335558008248231</a:t>
            </a:r>
            <a:endParaRPr lang="en-US" sz="1200" dirty="0">
              <a:effectLst/>
            </a:endParaRPr>
          </a:p>
          <a:p>
            <a:pPr marL="144000" indent="-108000"/>
            <a:r>
              <a:rPr lang="en-US" sz="1200" dirty="0" err="1">
                <a:effectLst/>
              </a:rPr>
              <a:t>Trabasso</a:t>
            </a:r>
            <a:r>
              <a:rPr lang="en-US" sz="1200" dirty="0">
                <a:effectLst/>
              </a:rPr>
              <a:t>, T., &amp; Bower, G. H. (1968). </a:t>
            </a:r>
            <a:r>
              <a:rPr lang="en-US" sz="1200" i="1" dirty="0">
                <a:effectLst/>
              </a:rPr>
              <a:t>Attention in learning: Theory and research</a:t>
            </a:r>
            <a:r>
              <a:rPr lang="en-US" sz="1200" dirty="0">
                <a:effectLst/>
              </a:rPr>
              <a:t>. John Wiley &amp; Sons.</a:t>
            </a:r>
          </a:p>
          <a:p>
            <a:pPr marL="144000" indent="-108000"/>
            <a:r>
              <a:rPr lang="en-US" sz="1200" dirty="0">
                <a:effectLst/>
              </a:rPr>
              <a:t>Wang, B., &amp; </a:t>
            </a:r>
            <a:r>
              <a:rPr lang="en-US" sz="1200" dirty="0" err="1">
                <a:effectLst/>
              </a:rPr>
              <a:t>Theeuwes</a:t>
            </a:r>
            <a:r>
              <a:rPr lang="en-US" sz="1200" dirty="0">
                <a:effectLst/>
              </a:rPr>
              <a:t>, J. (2018). Statistical regularities modulate attentional capture independent of search strategy. </a:t>
            </a:r>
            <a:r>
              <a:rPr lang="en-US" sz="1200" i="1" dirty="0">
                <a:effectLst/>
              </a:rPr>
              <a:t>Attention, Perception, &amp; Psychophysics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80</a:t>
            </a:r>
            <a:r>
              <a:rPr lang="en-US" sz="1200" dirty="0">
                <a:effectLst/>
              </a:rPr>
              <a:t>(7), 1763–1774. </a:t>
            </a:r>
            <a:r>
              <a:rPr lang="en-US" sz="1200" dirty="0">
                <a:effectLst/>
                <a:hlinkClick r:id="rId10"/>
              </a:rPr>
              <a:t>https://doi.org/10.3758/s13414-018-1562-3</a:t>
            </a:r>
            <a:endParaRPr lang="en-US" sz="1200" dirty="0">
              <a:effectLst/>
            </a:endParaRPr>
          </a:p>
          <a:p>
            <a:endParaRPr lang="de-DE" sz="1200" dirty="0">
              <a:effectLst/>
            </a:endParaRPr>
          </a:p>
          <a:p>
            <a:endParaRPr lang="en-US" sz="1200" dirty="0">
              <a:effectLst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C43EB9-3F86-4158-B53F-3029FB070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"/>
    </mc:Choice>
    <mc:Fallback>
      <p:transition spd="slow" advTm="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000" dirty="0"/>
              <a:t>Top-down attentional guidance is often investigated using visual search tasks</a:t>
            </a:r>
          </a:p>
          <a:p>
            <a:pPr lvl="1"/>
            <a:r>
              <a:rPr lang="en-GB" sz="2000" dirty="0"/>
              <a:t>With adult humans: Instruction to search for a target (feature)</a:t>
            </a:r>
          </a:p>
          <a:p>
            <a:pPr lvl="1"/>
            <a:r>
              <a:rPr lang="en-GB" sz="2000" dirty="0"/>
              <a:t>With pre-verbal humans and non-human animals: Learning the target (feature)</a:t>
            </a:r>
          </a:p>
          <a:p>
            <a:pPr lvl="1"/>
            <a:endParaRPr lang="en-GB" sz="2000" dirty="0"/>
          </a:p>
          <a:p>
            <a:r>
              <a:rPr lang="en-GB" sz="2000" dirty="0"/>
              <a:t>Learning effects can influence visual attention independent of top-down effects</a:t>
            </a:r>
          </a:p>
          <a:p>
            <a:pPr lvl="1"/>
            <a:r>
              <a:rPr lang="en-GB" sz="2000" dirty="0"/>
              <a:t>Statistical learning </a:t>
            </a:r>
            <a:r>
              <a:rPr lang="de-AT" sz="1600" dirty="0"/>
              <a:t>(Wang &amp; </a:t>
            </a:r>
            <a:r>
              <a:rPr lang="de-AT" sz="1600" dirty="0" err="1"/>
              <a:t>Theeuwes</a:t>
            </a:r>
            <a:r>
              <a:rPr lang="de-AT" sz="1600" dirty="0"/>
              <a:t>, 2018)</a:t>
            </a:r>
            <a:endParaRPr lang="en-GB" sz="2000" dirty="0"/>
          </a:p>
          <a:p>
            <a:pPr lvl="1"/>
            <a:r>
              <a:rPr lang="en-GB" sz="2000" dirty="0"/>
              <a:t>Contextual cueing </a:t>
            </a:r>
            <a:r>
              <a:rPr lang="de-AT" sz="1600" dirty="0"/>
              <a:t>(Chun &amp; Jiang, 1998)</a:t>
            </a:r>
            <a:endParaRPr lang="en-GB" sz="2000" dirty="0"/>
          </a:p>
          <a:p>
            <a:pPr lvl="1"/>
            <a:r>
              <a:rPr lang="en-GB" sz="2000" dirty="0"/>
              <a:t>Value-driven attentional capture </a:t>
            </a:r>
            <a:r>
              <a:rPr lang="de-AT" sz="1600" dirty="0"/>
              <a:t>(Anderson et al., 2011)</a:t>
            </a:r>
          </a:p>
          <a:p>
            <a:pPr lvl="1"/>
            <a:endParaRPr lang="de-AT" sz="1600" dirty="0"/>
          </a:p>
          <a:p>
            <a:r>
              <a:rPr lang="de-AT" sz="2000" dirty="0" err="1"/>
              <a:t>Comparison</a:t>
            </a:r>
            <a:r>
              <a:rPr lang="de-AT" sz="2000" dirty="0"/>
              <a:t> </a:t>
            </a:r>
            <a:r>
              <a:rPr lang="de-AT" sz="2000" dirty="0" err="1"/>
              <a:t>might</a:t>
            </a:r>
            <a:r>
              <a:rPr lang="de-AT" sz="2000" dirty="0"/>
              <a:t> </a:t>
            </a:r>
            <a:r>
              <a:rPr lang="de-AT" sz="2000" dirty="0" err="1"/>
              <a:t>be</a:t>
            </a:r>
            <a:r>
              <a:rPr lang="de-AT" sz="2000" dirty="0"/>
              <a:t> </a:t>
            </a:r>
            <a:r>
              <a:rPr lang="de-AT" sz="2000" dirty="0" err="1"/>
              <a:t>flawed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 between learning and instruction?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A0D7E90-401D-4B5E-915C-EA942C93C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0"/>
    </mc:Choice>
    <mc:Fallback xmlns="">
      <p:transition spd="slow" advTm="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Comparing the influence of learning and instruction on visual attention</a:t>
            </a:r>
          </a:p>
          <a:p>
            <a:r>
              <a:rPr lang="en-US" dirty="0"/>
              <a:t>21 participants (15 women, 6 men) between 19 and 39 years (</a:t>
            </a:r>
            <a:r>
              <a:rPr lang="en-US" i="1" dirty="0" err="1"/>
              <a:t>Mdn</a:t>
            </a:r>
            <a:r>
              <a:rPr lang="en-US" dirty="0"/>
              <a:t> = 24)</a:t>
            </a:r>
          </a:p>
          <a:p>
            <a:r>
              <a:rPr lang="en-US" dirty="0"/>
              <a:t>Block 1: Learning the target feature</a:t>
            </a:r>
          </a:p>
          <a:p>
            <a:pPr lvl="1"/>
            <a:r>
              <a:rPr lang="en-US" dirty="0"/>
              <a:t>Via trial and error (positive feedback as reward)</a:t>
            </a:r>
          </a:p>
          <a:p>
            <a:r>
              <a:rPr lang="en-US" dirty="0"/>
              <a:t>Block 2: Instruction to search for the target feature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1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BBB53F6-2A57-411C-AC0F-8E4CAB62D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spd="slow"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5F8B08A-922E-4D22-AF63-DD3AB0152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2490"/>
            <a:ext cx="9140285" cy="476259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E48DE1-ED41-46E9-9406-070DDCB370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689F3C-E5D8-4673-880E-931574421B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DDE696-FAA8-4217-8EFE-A31320C1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Design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CA33EA96-4C57-4E83-8806-EBC007A236DA}"/>
              </a:ext>
            </a:extLst>
          </p:cNvPr>
          <p:cNvCxnSpPr>
            <a:cxnSpLocks/>
          </p:cNvCxnSpPr>
          <p:nvPr/>
        </p:nvCxnSpPr>
        <p:spPr>
          <a:xfrm>
            <a:off x="7876674" y="2093495"/>
            <a:ext cx="385010" cy="925780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84147683-D043-48B8-80B9-BEDC65AC3F2A}"/>
              </a:ext>
            </a:extLst>
          </p:cNvPr>
          <p:cNvSpPr txBox="1"/>
          <p:nvPr/>
        </p:nvSpPr>
        <p:spPr>
          <a:xfrm>
            <a:off x="7403432" y="1715422"/>
            <a:ext cx="109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j-lt"/>
              </a:rPr>
              <a:t>Target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5F5936A-C04F-4954-92C8-1802A3FFB000}"/>
              </a:ext>
            </a:extLst>
          </p:cNvPr>
          <p:cNvCxnSpPr>
            <a:cxnSpLocks/>
          </p:cNvCxnSpPr>
          <p:nvPr/>
        </p:nvCxnSpPr>
        <p:spPr>
          <a:xfrm flipH="1">
            <a:off x="3938337" y="1509637"/>
            <a:ext cx="401052" cy="583858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A15760A-66CB-4F3B-B55C-0365842E6333}"/>
              </a:ext>
            </a:extLst>
          </p:cNvPr>
          <p:cNvSpPr txBox="1"/>
          <p:nvPr/>
        </p:nvSpPr>
        <p:spPr>
          <a:xfrm>
            <a:off x="3324727" y="1106645"/>
            <a:ext cx="223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j-lt"/>
              </a:rPr>
              <a:t>Valid </a:t>
            </a:r>
            <a:r>
              <a:rPr lang="de-AT" dirty="0" err="1">
                <a:latin typeface="+mj-lt"/>
              </a:rPr>
              <a:t>matching</a:t>
            </a:r>
            <a:r>
              <a:rPr lang="de-AT" dirty="0">
                <a:latin typeface="+mj-lt"/>
              </a:rPr>
              <a:t> </a:t>
            </a:r>
            <a:r>
              <a:rPr lang="de-AT" dirty="0" err="1">
                <a:latin typeface="+mj-lt"/>
              </a:rPr>
              <a:t>cue</a:t>
            </a:r>
            <a:endParaRPr lang="de-AT" dirty="0">
              <a:latin typeface="+mj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2EEEC75-4789-41C5-A1A6-53B5E46AF873}"/>
              </a:ext>
            </a:extLst>
          </p:cNvPr>
          <p:cNvSpPr txBox="1"/>
          <p:nvPr/>
        </p:nvSpPr>
        <p:spPr>
          <a:xfrm>
            <a:off x="426306" y="4699973"/>
            <a:ext cx="1651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+mj-lt"/>
              </a:rPr>
              <a:t>Invalid</a:t>
            </a:r>
            <a:br>
              <a:rPr lang="de-AT" dirty="0">
                <a:latin typeface="+mj-lt"/>
              </a:rPr>
            </a:br>
            <a:r>
              <a:rPr lang="de-AT" dirty="0">
                <a:latin typeface="+mj-lt"/>
              </a:rPr>
              <a:t>non-</a:t>
            </a:r>
            <a:r>
              <a:rPr lang="de-AT" dirty="0" err="1">
                <a:latin typeface="+mj-lt"/>
              </a:rPr>
              <a:t>matching</a:t>
            </a:r>
            <a:br>
              <a:rPr lang="de-AT" dirty="0">
                <a:latin typeface="+mj-lt"/>
              </a:rPr>
            </a:br>
            <a:r>
              <a:rPr lang="de-AT" dirty="0" err="1">
                <a:latin typeface="+mj-lt"/>
              </a:rPr>
              <a:t>cue</a:t>
            </a:r>
            <a:endParaRPr lang="de-AT" dirty="0">
              <a:latin typeface="+mj-lt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30E1109-87B8-47A3-936C-BF629C0CF6B6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077452" y="4349790"/>
            <a:ext cx="786064" cy="811848"/>
          </a:xfrm>
          <a:prstGeom prst="straightConnector1">
            <a:avLst/>
          </a:prstGeom>
          <a:ln w="38100">
            <a:round/>
            <a:headEnd type="none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EEBE3E9B-B012-47E5-B241-73F31B9FE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0"/>
    </mc:Choice>
    <mc:Fallback xmlns="">
      <p:transition spd="slow" advTm="6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45" x="8472488" y="5346700"/>
          <p14:tracePt t="17946" x="8548688" y="5311775"/>
          <p14:tracePt t="17947" x="8689975" y="5256213"/>
          <p14:tracePt t="17949" x="8801100" y="5184775"/>
          <p14:tracePt t="17957" x="8821738" y="5164138"/>
          <p14:tracePt t="17972" x="8842375" y="5149850"/>
          <p14:tracePt t="17978" x="8856663" y="5143500"/>
          <p14:tracePt t="17994" x="8870950" y="5129213"/>
          <p14:tracePt t="18016" x="8870950" y="5114925"/>
          <p14:tracePt t="18017" x="8885238" y="5102225"/>
          <p14:tracePt t="18023" x="8899525" y="5094288"/>
          <p14:tracePt t="18039" x="8905875" y="5080000"/>
          <p14:tracePt t="18046" x="8920163" y="5067300"/>
          <p14:tracePt t="18061" x="8948738" y="5045075"/>
          <p14:tracePt t="18068" x="8961438" y="5030788"/>
          <p14:tracePt t="18084" x="8990013" y="5010150"/>
          <p14:tracePt t="18090" x="9010650" y="5003800"/>
          <p14:tracePt t="18106" x="9024938" y="4989513"/>
          <p14:tracePt t="18113" x="9039225" y="4975225"/>
          <p14:tracePt t="18129" x="9059863" y="4954588"/>
          <p14:tracePt t="18136" x="9067800" y="4948238"/>
          <p14:tracePt t="18152" x="9080500" y="4919663"/>
          <p14:tracePt t="18158" x="9094788" y="4905375"/>
          <p14:tracePt t="18174" x="9094788" y="4876800"/>
          <p14:tracePt t="18180" x="9102725" y="4856163"/>
          <p14:tracePt t="18196" x="9115425" y="4814888"/>
          <p14:tracePt t="18204" x="9123363" y="4779963"/>
          <p14:tracePt t="18219" x="9129713" y="4710113"/>
          <p14:tracePt t="18225" x="9137650" y="4660900"/>
          <p14:tracePt t="18421" x="9115425" y="3757613"/>
          <p14:tracePt t="18428" x="9094788" y="3736975"/>
          <p14:tracePt t="18444" x="9053513" y="3681413"/>
          <p14:tracePt t="18450" x="9018588" y="3646488"/>
          <p14:tracePt t="18466" x="8983663" y="3611563"/>
          <p14:tracePt t="18474" x="8961438" y="3582988"/>
          <p14:tracePt t="18489" x="8905875" y="3562350"/>
          <p14:tracePt t="18496" x="8864600" y="3541713"/>
          <p14:tracePt t="18512" x="8807450" y="3519488"/>
          <p14:tracePt t="18518" x="8780463" y="3505200"/>
          <p14:tracePt t="18534" x="8745538" y="3484563"/>
          <p14:tracePt t="18541" x="8731250" y="3457575"/>
          <p14:tracePt t="18556" x="8710613" y="3449638"/>
          <p14:tracePt t="18564" x="8655050" y="3414713"/>
          <p14:tracePt t="18579" x="8605838" y="3394075"/>
          <p14:tracePt t="18586" x="8583613" y="3379788"/>
          <p14:tracePt t="18601" x="8570913" y="3373438"/>
          <p14:tracePt t="18608" x="8562975" y="3373438"/>
          <p14:tracePt t="18624" x="8556625" y="3365500"/>
          <p14:tracePt t="18630" x="8548688" y="3365500"/>
          <p14:tracePt t="18874" x="8556625" y="3365500"/>
          <p14:tracePt t="18894" x="8562975" y="3365500"/>
          <p14:tracePt t="18900" x="8577263" y="3379788"/>
          <p14:tracePt t="18916" x="8597900" y="3400425"/>
          <p14:tracePt t="18923" x="8605838" y="3422650"/>
          <p14:tracePt t="18939" x="8640763" y="3463925"/>
          <p14:tracePt t="18945" x="8661400" y="3505200"/>
          <p14:tracePt t="18961" x="8710613" y="3568700"/>
          <p14:tracePt t="18968" x="8737600" y="3632200"/>
          <p14:tracePt t="18983" x="8766175" y="3736975"/>
          <p14:tracePt t="18990" x="8780463" y="3835400"/>
          <p14:tracePt t="19017" x="8786813" y="4051300"/>
          <p14:tracePt t="19029" x="8794750" y="4198938"/>
          <p14:tracePt t="19036" x="8794750" y="4268788"/>
          <p14:tracePt t="19051" x="8780463" y="4402138"/>
          <p14:tracePt t="19058" x="8759825" y="4478338"/>
          <p14:tracePt t="19074" x="8710613" y="4591050"/>
          <p14:tracePt t="19080" x="8661400" y="4660900"/>
          <p14:tracePt t="19096" x="8626475" y="4710113"/>
          <p14:tracePt t="19097" x="8583613" y="4772025"/>
          <p14:tracePt t="19103" x="8535988" y="4841875"/>
          <p14:tracePt t="19119" x="8451850" y="4919663"/>
          <p14:tracePt t="19126" x="8402638" y="4968875"/>
          <p14:tracePt t="19141" x="8312150" y="5038725"/>
          <p14:tracePt t="19148" x="8240713" y="5080000"/>
          <p14:tracePt t="19164" x="8135938" y="5157788"/>
          <p14:tracePt t="19187" x="8010525" y="5213350"/>
          <p14:tracePt t="19188" x="7954963" y="5241925"/>
          <p14:tracePt t="19193" x="7827963" y="5311775"/>
          <p14:tracePt t="19209" x="7745413" y="5338763"/>
          <p14:tracePt t="19216" x="7681913" y="5373688"/>
          <p14:tracePt t="19231" x="7569200" y="5422900"/>
          <p14:tracePt t="19238" x="7499350" y="5451475"/>
          <p14:tracePt t="19253" x="7443788" y="5465763"/>
          <p14:tracePt t="19261" x="7283450" y="5514975"/>
          <p14:tracePt t="19276" x="7185025" y="5527675"/>
          <p14:tracePt t="19277" x="7108825" y="5535613"/>
          <p14:tracePt t="19283" x="7016750" y="5556250"/>
          <p14:tracePt t="19299" x="6954838" y="5562600"/>
          <p14:tracePt t="19300" x="6905625" y="5562600"/>
          <p14:tracePt t="19305" x="6842125" y="5562600"/>
          <p14:tracePt t="19322" x="6772275" y="5562600"/>
          <p14:tracePt t="19328" x="6757988" y="5562600"/>
          <p14:tracePt t="19343" x="6743700" y="5562600"/>
          <p14:tracePt t="19350" x="6737350" y="5562600"/>
          <p14:tracePt t="19367" x="6723063" y="5562600"/>
          <p14:tracePt t="19373" x="6702425" y="5549900"/>
          <p14:tracePt t="19389" x="6661150" y="5541963"/>
          <p14:tracePt t="19395" x="6624638" y="5541963"/>
          <p14:tracePt t="19411" x="6577013" y="5527675"/>
          <p14:tracePt t="19418" x="6534150" y="5514975"/>
          <p14:tracePt t="19434" x="6457950" y="5492750"/>
          <p14:tracePt t="19440" x="6400800" y="5480050"/>
          <p14:tracePt t="19456" x="6296025" y="5465763"/>
          <p14:tracePt t="19463" x="6234113" y="5457825"/>
          <p14:tracePt t="19479" x="6142038" y="5445125"/>
          <p14:tracePt t="19486" x="6115050" y="5445125"/>
          <p14:tracePt t="19501" x="6086475" y="5437188"/>
          <p14:tracePt t="19508" x="6065838" y="5430838"/>
          <p14:tracePt t="19524" x="6037263" y="5422900"/>
          <p14:tracePt t="19530" x="6022975" y="5422900"/>
          <p14:tracePt t="19546" x="5995988" y="5416550"/>
          <p14:tracePt t="19553" x="5981700" y="5410200"/>
          <p14:tracePt t="19569" x="5953125" y="5410200"/>
          <p14:tracePt t="19575" x="5932488" y="5402263"/>
          <p14:tracePt t="19591" x="5911850" y="5402263"/>
          <p14:tracePt t="19598" x="5891213" y="5402263"/>
          <p14:tracePt t="19614" x="5862638" y="5402263"/>
          <p14:tracePt t="19621" x="5856288" y="5402263"/>
          <p14:tracePt t="19735" x="5848350" y="5395913"/>
          <p14:tracePt t="19749" x="5842000" y="5395913"/>
          <p14:tracePt t="19750" x="5827713" y="5395913"/>
          <p14:tracePt t="19755" x="5821363" y="5395913"/>
          <p14:tracePt t="19772" x="5778500" y="5402263"/>
          <p14:tracePt t="19778" x="5743575" y="5416550"/>
          <p14:tracePt t="19794" x="5729288" y="5430838"/>
          <p14:tracePt t="19801" x="5722938" y="5430838"/>
          <p14:tracePt t="19823" x="5716588" y="5430838"/>
          <p14:tracePt t="19839" x="5702300" y="5430838"/>
          <p14:tracePt t="19846" x="5694363" y="5430838"/>
          <p14:tracePt t="19861" x="5673725" y="5430838"/>
          <p14:tracePt t="19868" x="5653088" y="5430838"/>
          <p14:tracePt t="19884" x="5624513" y="5430838"/>
          <p14:tracePt t="19890" x="5610225" y="5430838"/>
          <p14:tracePt t="19906" x="5583238" y="5422900"/>
          <p14:tracePt t="19913" x="5575300" y="5422900"/>
          <p14:tracePt t="19929" x="5554663" y="5416550"/>
          <p14:tracePt t="19935" x="5540375" y="5416550"/>
          <p14:tracePt t="19951" x="5534025" y="5410200"/>
          <p14:tracePt t="19952" x="5527675" y="5410200"/>
          <p14:tracePt t="19958" x="5513388" y="5410200"/>
          <p14:tracePt t="19974" x="5499100" y="5402263"/>
          <p14:tracePt t="19981" x="5492750" y="5402263"/>
          <p14:tracePt t="25384" x="5848350" y="5353050"/>
          <p14:tracePt t="25385" x="6275388" y="5318125"/>
          <p14:tracePt t="25386" x="6731000" y="5262563"/>
          <p14:tracePt t="25387" x="6946900" y="5213350"/>
          <p14:tracePt t="25389" x="7086600" y="5143500"/>
          <p14:tracePt t="25396" x="7240588" y="5067300"/>
          <p14:tracePt t="25403" x="7332663" y="4995863"/>
          <p14:tracePt t="25419" x="7394575" y="4870450"/>
          <p14:tracePt t="25426" x="7394575" y="4730750"/>
          <p14:tracePt t="25442" x="7191375" y="4422775"/>
          <p14:tracePt t="25448" x="6946900" y="4149725"/>
          <p14:tracePt t="25464" x="6624638" y="3806825"/>
          <p14:tracePt t="25470" x="6408738" y="3597275"/>
          <p14:tracePt t="25486" x="6135688" y="3352800"/>
          <p14:tracePt t="25493" x="5967413" y="3225800"/>
          <p14:tracePt t="25510" x="5834063" y="3114675"/>
          <p14:tracePt t="25515" x="5764213" y="3079750"/>
          <p14:tracePt t="25531" x="5645150" y="3009900"/>
          <p14:tracePt t="25538" x="5554663" y="2960688"/>
          <p14:tracePt t="25554" x="5484813" y="2925763"/>
          <p14:tracePt t="25560" x="5443538" y="2903538"/>
          <p14:tracePt t="25577" x="5400675" y="2882900"/>
          <p14:tracePt t="25583" x="5380038" y="2855913"/>
          <p14:tracePt t="25598" x="5345113" y="2827338"/>
          <p14:tracePt t="25605" x="5303838" y="2806700"/>
          <p14:tracePt t="25622" x="5240338" y="2757488"/>
          <p14:tracePt t="25628" x="5162550" y="2728913"/>
          <p14:tracePt t="25644" x="4995863" y="2673350"/>
          <p14:tracePt t="25650" x="4854575" y="2624138"/>
          <p14:tracePt t="25666" x="4645025" y="2554288"/>
          <p14:tracePt t="25673" x="4519613" y="2505075"/>
          <p14:tracePt t="25689" x="4394200" y="2476500"/>
          <p14:tracePt t="25696" x="4359275" y="2470150"/>
          <p14:tracePt t="25711" x="4330700" y="2463800"/>
          <p14:tracePt t="25718" x="4324350" y="2463800"/>
          <p14:tracePt t="25733" x="4316413" y="2463800"/>
          <p14:tracePt t="25740" x="4310063" y="2463800"/>
          <p14:tracePt t="25756" x="4295775" y="2463800"/>
          <p14:tracePt t="25763" x="4289425" y="2455863"/>
          <p14:tracePt t="25779" x="4260850" y="2455863"/>
          <p14:tracePt t="25785" x="4217988" y="2449513"/>
          <p14:tracePt t="25801" x="4141788" y="2428875"/>
          <p14:tracePt t="25808" x="4064000" y="2406650"/>
          <p14:tracePt t="25823" x="4029075" y="2393950"/>
          <p14:tracePt t="25831" x="3973513" y="2365375"/>
          <p14:tracePt t="25846" x="3959225" y="2359025"/>
          <p14:tracePt t="25981" x="4016375" y="2359025"/>
          <p14:tracePt t="25988" x="4064000" y="2359025"/>
          <p14:tracePt t="26004" x="4148138" y="2351088"/>
          <p14:tracePt t="26010" x="4205288" y="2344738"/>
          <p14:tracePt t="26026" x="4337050" y="2344738"/>
          <p14:tracePt t="26033" x="4449763" y="2344738"/>
          <p14:tracePt t="26049" x="4610100" y="2344738"/>
          <p14:tracePt t="26056" x="4737100" y="2344738"/>
          <p14:tracePt t="26071" x="4953000" y="2344738"/>
          <p14:tracePt t="26078" x="5197475" y="2344738"/>
          <p14:tracePt t="26094" x="5484813" y="2344738"/>
          <p14:tracePt t="26100" x="5681663" y="2359025"/>
          <p14:tracePt t="26116" x="5940425" y="2379663"/>
          <p14:tracePt t="26122" x="6164263" y="2414588"/>
          <p14:tracePt t="26138" x="6254750" y="2428875"/>
          <p14:tracePt t="26146" x="6472238" y="2463800"/>
          <p14:tracePt t="26161" x="6632575" y="2484438"/>
          <p14:tracePt t="26168" x="6708775" y="2505075"/>
          <p14:tracePt t="26183" x="6772275" y="2513013"/>
          <p14:tracePt t="26192" x="6905625" y="2568575"/>
          <p14:tracePt t="26206" x="6981825" y="2603500"/>
          <p14:tracePt t="26213" x="7016750" y="2630488"/>
          <p14:tracePt t="26228" x="7073900" y="2679700"/>
          <p14:tracePt t="26235" x="7115175" y="2708275"/>
          <p14:tracePt t="26251" x="7213600" y="2749550"/>
          <p14:tracePt t="26258" x="7283450" y="2778125"/>
          <p14:tracePt t="26274" x="7388225" y="2798763"/>
          <p14:tracePt t="26280" x="7458075" y="2813050"/>
          <p14:tracePt t="26296" x="7562850" y="2833688"/>
          <p14:tracePt t="26303" x="7612063" y="2847975"/>
          <p14:tracePt t="26318" x="7639050" y="2855913"/>
          <p14:tracePt t="26363" x="7639050" y="2862263"/>
          <p14:tracePt t="26385" x="7639050" y="2868613"/>
          <p14:tracePt t="26550" x="7632700" y="2868613"/>
          <p14:tracePt t="26566" x="7591425" y="2868613"/>
          <p14:tracePt t="26572" x="7562850" y="2847975"/>
          <p14:tracePt t="26589" x="7486650" y="2806700"/>
          <p14:tracePt t="26595" x="7429500" y="2778125"/>
          <p14:tracePt t="26611" x="7332663" y="2714625"/>
          <p14:tracePt t="26618" x="7269163" y="2673350"/>
          <p14:tracePt t="26633" x="7121525" y="2609850"/>
          <p14:tracePt t="26640" x="6981825" y="2547938"/>
          <p14:tracePt t="26656" x="6673850" y="2470150"/>
          <p14:tracePt t="26663" x="6472238" y="2420938"/>
          <p14:tracePt t="26679" x="6254750" y="2379663"/>
          <p14:tracePt t="26685" x="6135688" y="2359025"/>
          <p14:tracePt t="26701" x="5981700" y="2330450"/>
          <p14:tracePt t="26708" x="5897563" y="2324100"/>
          <p14:tracePt t="26723" x="5856288" y="2324100"/>
          <p14:tracePt t="26724" x="5821363" y="2324100"/>
          <p14:tracePt t="26731" x="5792788" y="2324100"/>
          <p14:tracePt t="26746" x="5778500" y="2324100"/>
          <p14:tracePt t="26753" x="5772150" y="2324100"/>
          <p14:tracePt t="27181" x="5813425" y="2295525"/>
          <p14:tracePt t="27196" x="5821363" y="2295525"/>
          <p14:tracePt t="27197" x="5827713" y="2287588"/>
          <p14:tracePt t="27331" x="5799138" y="2295525"/>
          <p14:tracePt t="27338" x="5757863" y="2309813"/>
          <p14:tracePt t="27353" x="5645150" y="2316163"/>
          <p14:tracePt t="27361" x="5534025" y="2316163"/>
          <p14:tracePt t="27377" x="5330825" y="2316163"/>
          <p14:tracePt t="27383" x="5197475" y="2316163"/>
          <p14:tracePt t="27399" x="5030788" y="2287588"/>
          <p14:tracePt t="27405" x="4946650" y="2260600"/>
          <p14:tracePt t="27421" x="4876800" y="2232025"/>
          <p14:tracePt t="27428" x="4854575" y="2225675"/>
          <p14:tracePt t="27444" x="4841875" y="2217738"/>
          <p14:tracePt t="27578" x="4833938" y="2211388"/>
          <p14:tracePt t="27624" x="4819650" y="2211388"/>
          <p14:tracePt t="27630" x="4813300" y="2211388"/>
          <p14:tracePt t="27646" x="4778375" y="2225675"/>
          <p14:tracePt t="27653" x="4749800" y="2239963"/>
          <p14:tracePt t="27668" x="4708525" y="2246313"/>
          <p14:tracePt t="27676" x="4679950" y="2260600"/>
          <p14:tracePt t="27691" x="4638675" y="2266950"/>
          <p14:tracePt t="27698" x="4610100" y="2281238"/>
          <p14:tracePt t="27714" x="4568825" y="2295525"/>
          <p14:tracePt t="27720" x="4548188" y="2301875"/>
          <p14:tracePt t="27736" x="4540250" y="2301875"/>
          <p14:tracePt t="27744" x="4533900" y="2301875"/>
          <p14:tracePt t="27803" x="4525963" y="2301875"/>
          <p14:tracePt t="27826" x="4519613" y="2309813"/>
          <p14:tracePt t="28389" x="4519613" y="2301875"/>
          <p14:tracePt t="28395" x="4519613" y="2295525"/>
          <p14:tracePt t="28433" x="4519613" y="2287588"/>
          <p14:tracePt t="28456" x="4519613" y="2281238"/>
          <p14:tracePt t="28479" x="4525963" y="2266950"/>
          <p14:tracePt t="28569" x="4533900" y="2260600"/>
          <p14:tracePt t="28681" x="4525963" y="2260600"/>
          <p14:tracePt t="28688" x="4519613" y="2266950"/>
          <p14:tracePt t="28703" x="4491038" y="2324100"/>
          <p14:tracePt t="28711" x="4470400" y="2386013"/>
          <p14:tracePt t="28727" x="4429125" y="2533650"/>
          <p14:tracePt t="28733" x="4394200" y="2679700"/>
          <p14:tracePt t="28748" x="4337050" y="2890838"/>
          <p14:tracePt t="28755" x="4310063" y="3051175"/>
          <p14:tracePt t="28771" x="4267200" y="3309938"/>
          <p14:tracePt t="28779" x="4205288" y="3533775"/>
          <p14:tracePt t="28795" x="4113213" y="3821113"/>
          <p14:tracePt t="28800" x="4071938" y="4010025"/>
          <p14:tracePt t="28816" x="4008438" y="4184650"/>
          <p14:tracePt t="28823" x="3967163" y="4310063"/>
          <p14:tracePt t="28839" x="3917950" y="4443413"/>
          <p14:tracePt t="28846" x="3889375" y="4506913"/>
          <p14:tracePt t="28862" x="3862388" y="4548188"/>
          <p14:tracePt t="28868" x="3840163" y="4576763"/>
          <p14:tracePt t="28883" x="3813175" y="4597400"/>
          <p14:tracePt t="28890" x="3798888" y="4597400"/>
          <p14:tracePt t="28906" x="3778250" y="4611688"/>
          <p14:tracePt t="28926" x="3757613" y="4611688"/>
          <p14:tracePt t="28929" x="3722688" y="4611688"/>
          <p14:tracePt t="28935" x="3700463" y="4611688"/>
          <p14:tracePt t="28951" x="3624263" y="4611688"/>
          <p14:tracePt t="28958" x="3568700" y="4611688"/>
          <p14:tracePt t="28973" x="3540125" y="4611688"/>
          <p14:tracePt t="28981" x="3435350" y="4611688"/>
          <p14:tracePt t="28997" x="3371850" y="4611688"/>
          <p14:tracePt t="29003" x="3351213" y="4611688"/>
          <p14:tracePt t="29018" x="3336925" y="4611688"/>
          <p14:tracePt t="29401" x="3371850" y="4625975"/>
          <p14:tracePt t="29408" x="3392488" y="4640263"/>
          <p14:tracePt t="29424" x="3476625" y="4681538"/>
          <p14:tracePt t="29430" x="3575050" y="4724400"/>
          <p14:tracePt t="29447" x="3757613" y="4806950"/>
          <p14:tracePt t="29453" x="3967163" y="4876800"/>
          <p14:tracePt t="29469" x="4246563" y="4940300"/>
          <p14:tracePt t="29475" x="4456113" y="4989513"/>
          <p14:tracePt t="29491" x="4595813" y="5010150"/>
          <p14:tracePt t="29492" x="4714875" y="5018088"/>
          <p14:tracePt t="29498" x="4876800" y="5024438"/>
          <p14:tracePt t="29514" x="5057775" y="5024438"/>
          <p14:tracePt t="29520" x="5156200" y="5024438"/>
          <p14:tracePt t="29536" x="5303838" y="5024438"/>
          <p14:tracePt t="29543" x="5394325" y="5024438"/>
          <p14:tracePt t="29559" x="5562600" y="5024438"/>
          <p14:tracePt t="29565" x="5702300" y="5024438"/>
          <p14:tracePt t="29581" x="5897563" y="5024438"/>
          <p14:tracePt t="29588" x="6022975" y="5024438"/>
          <p14:tracePt t="29604" x="6205538" y="5024438"/>
          <p14:tracePt t="29610" x="6324600" y="5024438"/>
          <p14:tracePt t="29626" x="6464300" y="5018088"/>
          <p14:tracePt t="29633" x="6548438" y="5010150"/>
          <p14:tracePt t="29648" x="6653213" y="4989513"/>
          <p14:tracePt t="29655" x="6716713" y="4975225"/>
          <p14:tracePt t="29671" x="6835775" y="4940300"/>
          <p14:tracePt t="29678" x="6905625" y="4926013"/>
          <p14:tracePt t="29694" x="6989763" y="4905375"/>
          <p14:tracePt t="29700" x="7045325" y="4876800"/>
          <p14:tracePt t="29723" x="7065963" y="4870450"/>
          <p14:tracePt t="29724" x="7094538" y="4856163"/>
          <p14:tracePt t="29726" x="7121525" y="4841875"/>
          <p14:tracePt t="29739" x="7143750" y="4829175"/>
          <p14:tracePt t="29746" x="7143750" y="4821238"/>
          <p14:tracePt t="29760" x="7150100" y="4814888"/>
          <p14:tracePt t="29904" x="7143750" y="4814888"/>
          <p14:tracePt t="29919" x="7129463" y="4821238"/>
          <p14:tracePt t="29925" x="7121525" y="4829175"/>
          <p14:tracePt t="29941" x="7115175" y="4835525"/>
          <p14:tracePt t="29942" x="7100888" y="4841875"/>
          <p14:tracePt t="29948" x="7080250" y="4856163"/>
          <p14:tracePt t="29964" x="7045325" y="4876800"/>
          <p14:tracePt t="29970" x="7024688" y="4884738"/>
          <p14:tracePt t="29986" x="6996113" y="4905375"/>
          <p14:tracePt t="29993" x="6975475" y="4919663"/>
          <p14:tracePt t="30009" x="6946900" y="4926013"/>
          <p14:tracePt t="30015" x="6940550" y="4940300"/>
          <p14:tracePt t="30031" x="6911975" y="4948238"/>
          <p14:tracePt t="30038" x="6884988" y="4954588"/>
          <p14:tracePt t="30054" x="6813550" y="4983163"/>
          <p14:tracePt t="30060" x="6765925" y="4995863"/>
          <p14:tracePt t="30076" x="6646863" y="5024438"/>
          <p14:tracePt t="30083" x="6562725" y="5045075"/>
          <p14:tracePt t="30098" x="6408738" y="5080000"/>
          <p14:tracePt t="30105" x="6303963" y="5102225"/>
          <p14:tracePt t="30121" x="6149975" y="5143500"/>
          <p14:tracePt t="30128" x="6057900" y="5157788"/>
          <p14:tracePt t="30143" x="5995988" y="5172075"/>
          <p14:tracePt t="30151" x="5905500" y="5178425"/>
          <p14:tracePt t="30166" x="5876925" y="5184775"/>
          <p14:tracePt t="30173" x="5870575" y="5184775"/>
          <p14:tracePt t="30240" x="5862638" y="5184775"/>
          <p14:tracePt t="30256" x="5856288" y="5184775"/>
          <p14:tracePt t="30443" x="5848350" y="5184775"/>
          <p14:tracePt t="30459" x="5827713" y="5164138"/>
          <p14:tracePt t="30465" x="5821363" y="5157788"/>
          <p14:tracePt t="30481" x="5799138" y="5129213"/>
          <p14:tracePt t="30488" x="5792788" y="5122863"/>
          <p14:tracePt t="30503" x="5778500" y="5114925"/>
          <p14:tracePt t="30526" x="5772150" y="5108575"/>
          <p14:tracePt t="30533" x="5772150" y="5102225"/>
          <p14:tracePt t="30548" x="5764213" y="5102225"/>
          <p14:tracePt t="30555" x="5764213" y="5094288"/>
          <p14:tracePt t="30571" x="5751513" y="5094288"/>
          <p14:tracePt t="30578" x="5751513" y="5087938"/>
          <p14:tracePt t="30594" x="5737225" y="5080000"/>
          <p14:tracePt t="30600" x="5729288" y="5080000"/>
          <p14:tracePt t="30615" x="5729288" y="5073650"/>
          <p14:tracePt t="30638" x="5722938" y="5073650"/>
          <p14:tracePt t="31764" x="5716588" y="5073650"/>
          <p14:tracePt t="31771" x="5681663" y="5053013"/>
          <p14:tracePt t="31787" x="5554663" y="4968875"/>
          <p14:tracePt t="31794" x="5519738" y="4926013"/>
          <p14:tracePt t="31809" x="5478463" y="4870450"/>
          <p14:tracePt t="31815" x="5443538" y="4814888"/>
          <p14:tracePt t="31832" x="5373688" y="4710113"/>
          <p14:tracePt t="31838" x="5316538" y="4640263"/>
          <p14:tracePt t="31854" x="5211763" y="4506913"/>
          <p14:tracePt t="31861" x="5135563" y="4443413"/>
          <p14:tracePt t="31877" x="5030788" y="4344988"/>
          <p14:tracePt t="31883" x="4953000" y="4275138"/>
          <p14:tracePt t="31899" x="4868863" y="4178300"/>
          <p14:tracePt t="31912" x="4806950" y="4108450"/>
          <p14:tracePt t="31921" x="4722813" y="3995738"/>
          <p14:tracePt t="31928" x="4665663" y="3919538"/>
          <p14:tracePt t="31944" x="4589463" y="3821113"/>
          <p14:tracePt t="31950" x="4525963" y="3751263"/>
          <p14:tracePt t="31966" x="4441825" y="3632200"/>
          <p14:tracePt t="31973" x="4386263" y="3562350"/>
          <p14:tracePt t="31989" x="4324350" y="3457575"/>
          <p14:tracePt t="31995" x="4275138" y="3379788"/>
          <p14:tracePt t="32011" x="4232275" y="3309938"/>
          <p14:tracePt t="32012" x="4191000" y="3240088"/>
          <p14:tracePt t="32018" x="4162425" y="3176588"/>
          <p14:tracePt t="32034" x="4092575" y="3079750"/>
          <p14:tracePt t="32041" x="4057650" y="3009900"/>
          <p14:tracePt t="32056" x="4002088" y="2911475"/>
          <p14:tracePt t="32063" x="3981450" y="2847975"/>
          <p14:tracePt t="32079" x="3932238" y="2743200"/>
          <p14:tracePt t="32086" x="3897313" y="2679700"/>
          <p14:tracePt t="32101" x="3862388" y="2603500"/>
          <p14:tracePt t="32108" x="3840163" y="2560638"/>
          <p14:tracePt t="32123" x="3833813" y="2540000"/>
          <p14:tracePt t="32132" x="3819525" y="2484438"/>
          <p14:tracePt t="32147" x="3798888" y="2435225"/>
          <p14:tracePt t="32153" x="3784600" y="2414588"/>
          <p14:tracePt t="32169" x="3763963" y="2386013"/>
          <p14:tracePt t="32175" x="3749675" y="2359025"/>
          <p14:tracePt t="32191" x="3735388" y="2344738"/>
          <p14:tracePt t="32198" x="3729038" y="2324100"/>
          <p14:tracePt t="32214" x="3722688" y="2316163"/>
          <p14:tracePt t="32265" x="3714750" y="2309813"/>
          <p14:tracePt t="32282" x="3708400" y="2309813"/>
          <p14:tracePt t="32288" x="3700463" y="2309813"/>
          <p14:tracePt t="32304" x="3679825" y="2309813"/>
          <p14:tracePt t="32311" x="3659188" y="2309813"/>
          <p14:tracePt t="32326" x="3644900" y="2309813"/>
          <p14:tracePt t="32328" x="3624263" y="2309813"/>
          <p14:tracePt t="32333" x="3595688" y="2309813"/>
          <p14:tracePt t="32349" x="3554413" y="2309813"/>
          <p14:tracePt t="32355" x="3519488" y="2336800"/>
          <p14:tracePt t="32371" x="3462338" y="2365375"/>
          <p14:tracePt t="32394" x="3371850" y="2484438"/>
          <p14:tracePt t="32400" x="3330575" y="2554288"/>
          <p14:tracePt t="32416" x="3287713" y="2630488"/>
          <p14:tracePt t="32423" x="3252788" y="2693988"/>
          <p14:tracePt t="32439" x="3197225" y="2827338"/>
          <p14:tracePt t="32445" x="3155950" y="2925763"/>
          <p14:tracePt t="32461" x="3106738" y="3079750"/>
          <p14:tracePt t="32468" x="3078163" y="3162300"/>
          <p14:tracePt t="32484" x="3043238" y="3289300"/>
          <p14:tracePt t="32490" x="3014663" y="3359150"/>
          <p14:tracePt t="32506" x="2987675" y="3498850"/>
          <p14:tracePt t="32513" x="2973388" y="3603625"/>
          <p14:tracePt t="32528" x="2959100" y="3743325"/>
          <p14:tracePt t="32535" x="2952750" y="3848100"/>
          <p14:tracePt t="32551" x="2924175" y="3989388"/>
          <p14:tracePt t="32558" x="2917825" y="4094163"/>
          <p14:tracePt t="32574" x="2909888" y="4248150"/>
          <p14:tracePt t="32580" x="2909888" y="4352925"/>
          <p14:tracePt t="32596" x="2909888" y="4486275"/>
          <p14:tracePt t="32603" x="2909888" y="4548188"/>
          <p14:tracePt t="32619" x="2909888" y="4611688"/>
          <p14:tracePt t="32626" x="2924175" y="4652963"/>
          <p14:tracePt t="32641" x="2938463" y="4702175"/>
          <p14:tracePt t="32648" x="2959100" y="4724400"/>
          <p14:tracePt t="32664" x="2973388" y="4745038"/>
          <p14:tracePt t="32670" x="2987675" y="4759325"/>
          <p14:tracePt t="32686" x="3008313" y="4786313"/>
          <p14:tracePt t="32693" x="3008313" y="4800600"/>
          <p14:tracePt t="32709" x="3028950" y="4835525"/>
          <p14:tracePt t="32716" x="3049588" y="4849813"/>
          <p14:tracePt t="32732" x="3071813" y="4876800"/>
          <p14:tracePt t="32738" x="3086100" y="4884738"/>
          <p14:tracePt t="32754" x="3121025" y="4905375"/>
          <p14:tracePt t="32761" x="3148013" y="4919663"/>
          <p14:tracePt t="32776" x="3176588" y="4926013"/>
          <p14:tracePt t="32783" x="3203575" y="4933950"/>
          <p14:tracePt t="32799" x="3217863" y="4940300"/>
          <p14:tracePt t="32800" x="3238500" y="4948238"/>
          <p14:tracePt t="32805" x="3260725" y="4948238"/>
          <p14:tracePt t="32821" x="3295650" y="4948238"/>
          <p14:tracePt t="32828" x="3316288" y="4948238"/>
          <p14:tracePt t="32844" x="3351213" y="4948238"/>
          <p14:tracePt t="32850" x="3371850" y="4948238"/>
          <p14:tracePt t="32866" x="3392488" y="4933950"/>
          <p14:tracePt t="32873" x="3455988" y="4884738"/>
          <p14:tracePt t="32889" x="3498850" y="4835525"/>
          <p14:tracePt t="32895" x="3525838" y="4800600"/>
          <p14:tracePt t="32913" x="3575050" y="4745038"/>
          <p14:tracePt t="32918" x="3624263" y="4681538"/>
          <p14:tracePt t="32934" x="3673475" y="4618038"/>
          <p14:tracePt t="32935" x="3714750" y="4570413"/>
          <p14:tracePt t="32941" x="3763963" y="4478338"/>
          <p14:tracePt t="32957" x="3805238" y="4373563"/>
          <p14:tracePt t="32963" x="3833813" y="4262438"/>
          <p14:tracePt t="32978" x="3862388" y="4108450"/>
          <p14:tracePt t="32986" x="3883025" y="4016375"/>
          <p14:tracePt t="33001" x="3889375" y="3856038"/>
          <p14:tracePt t="33008" x="3889375" y="3765550"/>
          <p14:tracePt t="33024" x="3883025" y="3617913"/>
          <p14:tracePt t="33030" x="3854450" y="3519488"/>
          <p14:tracePt t="33046" x="3819525" y="3408363"/>
          <p14:tracePt t="33053" x="3805238" y="3352800"/>
          <p14:tracePt t="33069" x="3784600" y="3295650"/>
          <p14:tracePt t="33075" x="3778250" y="3268663"/>
          <p14:tracePt t="33091" x="3757613" y="3240088"/>
          <p14:tracePt t="33113" x="3749675" y="3233738"/>
          <p14:tracePt t="33121" x="3729038" y="3219450"/>
          <p14:tracePt t="33136" x="3714750" y="3211513"/>
          <p14:tracePt t="33143" x="3708400" y="3211513"/>
          <p14:tracePt t="33159" x="3694113" y="3211513"/>
          <p14:tracePt t="33166" x="3687763" y="3211513"/>
          <p14:tracePt t="33182" x="3665538" y="3240088"/>
          <p14:tracePt t="33188" x="3638550" y="3295650"/>
          <p14:tracePt t="33204" x="3609975" y="3449638"/>
          <p14:tracePt t="33210" x="3603625" y="3562350"/>
          <p14:tracePt t="33226" x="3595688" y="3821113"/>
          <p14:tracePt t="33233" x="3609975" y="4059238"/>
          <p14:tracePt t="33249" x="3729038" y="4408488"/>
          <p14:tracePt t="33255" x="3848100" y="4681538"/>
          <p14:tracePt t="33271" x="4029075" y="4995863"/>
          <p14:tracePt t="33278" x="4170363" y="5207000"/>
          <p14:tracePt t="33294" x="4232275" y="5283200"/>
          <p14:tracePt t="33295" x="4281488" y="5353050"/>
          <p14:tracePt t="33300" x="4330700" y="5422900"/>
          <p14:tracePt t="33317" x="4386263" y="5492750"/>
          <p14:tracePt t="33323" x="4421188" y="5527675"/>
          <p14:tracePt t="33338" x="4449763" y="5556250"/>
          <p14:tracePt t="33361" x="4464050" y="5562600"/>
          <p14:tracePt t="33384" x="4470400" y="5562600"/>
          <p14:tracePt t="33390" x="4478338" y="5562600"/>
          <p14:tracePt t="33406" x="4491038" y="5562600"/>
          <p14:tracePt t="33413" x="4505325" y="5562600"/>
          <p14:tracePt t="33429" x="4540250" y="5562600"/>
          <p14:tracePt t="33435" x="4589463" y="5562600"/>
          <p14:tracePt t="33451" x="4702175" y="5562600"/>
          <p14:tracePt t="33458" x="4806950" y="5562600"/>
          <p14:tracePt t="33474" x="4995863" y="5562600"/>
          <p14:tracePt t="33480" x="5127625" y="5562600"/>
          <p14:tracePt t="33497" x="5281613" y="5562600"/>
          <p14:tracePt t="33503" x="5365750" y="5562600"/>
          <p14:tracePt t="33519" x="5435600" y="5562600"/>
          <p14:tracePt t="33525" x="5456238" y="5562600"/>
          <p14:tracePt t="33541" x="5464175" y="5562600"/>
          <p14:tracePt t="33616" x="5470525" y="5562600"/>
          <p14:tracePt t="33631" x="5470525" y="5556250"/>
          <p14:tracePt t="33654" x="5478463" y="5549900"/>
          <p14:tracePt t="33661" x="5484813" y="5549900"/>
          <p14:tracePt t="33683" x="5484813" y="5541963"/>
          <p14:tracePt t="33699" x="5492750" y="5535613"/>
          <p14:tracePt t="33705" x="5499100" y="5527675"/>
          <p14:tracePt t="33721" x="5505450" y="5507038"/>
          <p14:tracePt t="33728" x="5519738" y="5492750"/>
          <p14:tracePt t="33744" x="5534025" y="5480050"/>
          <p14:tracePt t="33750" x="5534025" y="5465763"/>
          <p14:tracePt t="33767" x="5548313" y="5451475"/>
          <p14:tracePt t="33773" x="5554663" y="5437188"/>
          <p14:tracePt t="33789" x="5562600" y="5422900"/>
          <p14:tracePt t="33810" x="5562600" y="5416550"/>
          <p14:tracePt t="34598" x="5562600" y="5410200"/>
          <p14:tracePt t="34651" x="5562600" y="5402263"/>
          <p14:tracePt t="34689" x="5554663" y="5395913"/>
          <p14:tracePt t="34759" x="5554663" y="5387975"/>
          <p14:tracePt t="34766" x="5554663" y="5373688"/>
          <p14:tracePt t="34779" x="5554663" y="5360988"/>
          <p14:tracePt t="34779" x="5554663" y="5353050"/>
          <p14:tracePt t="34786" x="5554663" y="5338763"/>
          <p14:tracePt t="34802" x="5554663" y="5326063"/>
          <p14:tracePt t="34808" x="5554663" y="5311775"/>
          <p14:tracePt t="34824" x="5548313" y="5291138"/>
          <p14:tracePt t="34830" x="5548313" y="5276850"/>
          <p14:tracePt t="34846" x="5534025" y="5262563"/>
          <p14:tracePt t="34853" x="5527675" y="5241925"/>
          <p14:tracePt t="34868" x="5499100" y="5199063"/>
          <p14:tracePt t="34876" x="5484813" y="5143500"/>
          <p14:tracePt t="34891" x="5470525" y="5053013"/>
          <p14:tracePt t="34898" x="5456238" y="4975225"/>
          <p14:tracePt t="34914" x="5435600" y="4876800"/>
          <p14:tracePt t="34920" x="5414963" y="4800600"/>
          <p14:tracePt t="34936" x="5400675" y="4737100"/>
          <p14:tracePt t="34943" x="5386388" y="4675188"/>
          <p14:tracePt t="34959" x="5359400" y="4570413"/>
          <p14:tracePt t="34960" x="5345113" y="4521200"/>
          <p14:tracePt t="34966" x="5324475" y="4416425"/>
          <p14:tracePt t="34982" x="5316538" y="4318000"/>
          <p14:tracePt t="34988" x="5289550" y="4240213"/>
          <p14:tracePt t="35004" x="5246688" y="4108450"/>
          <p14:tracePt t="35010" x="5205413" y="4024313"/>
          <p14:tracePt t="35026" x="5162550" y="3940175"/>
          <p14:tracePt t="35033" x="5135563" y="3876675"/>
          <p14:tracePt t="35049" x="5114925" y="3792538"/>
          <p14:tracePt t="35055" x="5100638" y="3730625"/>
          <p14:tracePt t="35071" x="5092700" y="3638550"/>
          <p14:tracePt t="35078" x="5080000" y="3554413"/>
          <p14:tracePt t="35093" x="5080000" y="3484563"/>
          <p14:tracePt t="35102" x="5043488" y="3359150"/>
          <p14:tracePt t="35117" x="5002213" y="3246438"/>
          <p14:tracePt t="35123" x="4967288" y="3184525"/>
          <p14:tracePt t="35139" x="4911725" y="3100388"/>
          <p14:tracePt t="35146" x="4883150" y="3051175"/>
          <p14:tracePt t="35161" x="4854575" y="2987675"/>
          <p14:tracePt t="35168" x="4833938" y="2946400"/>
          <p14:tracePt t="35184" x="4819650" y="2890838"/>
          <p14:tracePt t="35190" x="4813300" y="2855913"/>
          <p14:tracePt t="35206" x="4792663" y="2806700"/>
          <p14:tracePt t="35213" x="4784725" y="2771775"/>
          <p14:tracePt t="35229" x="4784725" y="2736850"/>
          <p14:tracePt t="35230" x="4784725" y="2714625"/>
          <p14:tracePt t="35235" x="4784725" y="2701925"/>
          <p14:tracePt t="35251" x="4772025" y="2687638"/>
          <p14:tracePt t="35258" x="4772025" y="2679700"/>
          <p14:tracePt t="35479" x="4772025" y="2673350"/>
          <p14:tracePt t="35483" x="4772025" y="2667000"/>
          <p14:tracePt t="35499" x="4772025" y="2638425"/>
          <p14:tracePt t="35505" x="4772025" y="2617788"/>
          <p14:tracePt t="35521" x="4772025" y="2603500"/>
          <p14:tracePt t="35528" x="4772025" y="2589213"/>
          <p14:tracePt t="35544" x="4757738" y="2574925"/>
          <p14:tracePt t="35551" x="4749800" y="2574925"/>
          <p14:tracePt t="35567" x="4743450" y="2560638"/>
          <p14:tracePt t="35573" x="4737100" y="2554288"/>
          <p14:tracePt t="35589" x="4729163" y="2547938"/>
          <p14:tracePt t="35596" x="4714875" y="2533650"/>
          <p14:tracePt t="35611" x="4708525" y="2513013"/>
          <p14:tracePt t="35618" x="4694238" y="2498725"/>
          <p14:tracePt t="35634" x="4687888" y="2484438"/>
          <p14:tracePt t="35640" x="4679950" y="2463800"/>
          <p14:tracePt t="35656" x="4659313" y="2441575"/>
          <p14:tracePt t="35664" x="4638675" y="2435225"/>
          <p14:tracePt t="35679" x="4624388" y="2428875"/>
          <p14:tracePt t="35685" x="4610100" y="2414588"/>
          <p14:tracePt t="35702" x="4603750" y="2414588"/>
          <p14:tracePt t="35708" x="4595813" y="2414588"/>
          <p14:tracePt t="35724" x="4589463" y="2414588"/>
          <p14:tracePt t="35730" x="4575175" y="2406650"/>
          <p14:tracePt t="35746" x="4568825" y="2400300"/>
          <p14:tracePt t="35747" x="4560888" y="2400300"/>
          <p14:tracePt t="35753" x="4540250" y="2400300"/>
          <p14:tracePt t="35769" x="4519613" y="2393950"/>
          <p14:tracePt t="35775" x="4513263" y="2386013"/>
          <p14:tracePt t="35791" x="4498975" y="2386013"/>
          <p14:tracePt t="35814" x="4498975" y="2379663"/>
          <p14:tracePt t="35820" x="4498975" y="2371725"/>
          <p14:tracePt t="35836" x="4513263" y="2365375"/>
          <p14:tracePt t="35843" x="4540250" y="2359025"/>
          <p14:tracePt t="35859" x="4652963" y="2344738"/>
          <p14:tracePt t="35865" x="4743450" y="2336800"/>
          <p14:tracePt t="35881" x="4926013" y="2316163"/>
          <p14:tracePt t="35888" x="5100638" y="2316163"/>
          <p14:tracePt t="35904" x="5310188" y="2309813"/>
          <p14:tracePt t="35910" x="5449888" y="2309813"/>
          <p14:tracePt t="35926" x="5645150" y="2309813"/>
          <p14:tracePt t="35933" x="5772150" y="2309813"/>
          <p14:tracePt t="35949" x="5967413" y="2309813"/>
          <p14:tracePt t="35955" x="6080125" y="2309813"/>
          <p14:tracePt t="35971" x="6246813" y="2309813"/>
          <p14:tracePt t="35978" x="6353175" y="2316163"/>
          <p14:tracePt t="35994" x="6492875" y="2351088"/>
          <p14:tracePt t="36002" x="6569075" y="2379663"/>
          <p14:tracePt t="36017" x="6681788" y="2420938"/>
          <p14:tracePt t="36023" x="6743700" y="2441575"/>
          <p14:tracePt t="36039" x="6835775" y="2498725"/>
          <p14:tracePt t="36045" x="6891338" y="2525713"/>
          <p14:tracePt t="36061" x="6946900" y="2554288"/>
          <p14:tracePt t="36068" x="6961188" y="2568575"/>
          <p14:tracePt t="36083" x="6967538" y="2568575"/>
          <p14:tracePt t="36091" x="6981825" y="2582863"/>
          <p14:tracePt t="36106" x="6996113" y="2595563"/>
          <p14:tracePt t="36114" x="7002463" y="2603500"/>
          <p14:tracePt t="36129" x="7031038" y="2617788"/>
          <p14:tracePt t="36135" x="7045325" y="2624138"/>
          <p14:tracePt t="36153" x="7059613" y="2638425"/>
          <p14:tracePt t="36174" x="7059613" y="2644775"/>
          <p14:tracePt t="36196" x="7059613" y="2652713"/>
          <p14:tracePt t="36197" x="7065963" y="2652713"/>
          <p14:tracePt t="36203" x="7065963" y="2659063"/>
          <p14:tracePt t="36219" x="7073900" y="2667000"/>
          <p14:tracePt t="36225" x="7086600" y="2679700"/>
          <p14:tracePt t="36241" x="7115175" y="2687638"/>
          <p14:tracePt t="36248" x="7135813" y="2701925"/>
          <p14:tracePt t="36264" x="7164388" y="2701925"/>
          <p14:tracePt t="36270" x="7191375" y="2708275"/>
          <p14:tracePt t="36286" x="7262813" y="2714625"/>
          <p14:tracePt t="36293" x="7318375" y="2722563"/>
          <p14:tracePt t="36309" x="7402513" y="2728913"/>
          <p14:tracePt t="36315" x="7443788" y="2728913"/>
          <p14:tracePt t="36331" x="7464425" y="2728913"/>
          <p14:tracePt t="36338" x="7472363" y="2728913"/>
          <p14:tracePt t="36428" x="7472363" y="2722563"/>
          <p14:tracePt t="36444" x="7437438" y="2701925"/>
          <p14:tracePt t="36451" x="7408863" y="2687638"/>
          <p14:tracePt t="36467" x="7310438" y="2652713"/>
          <p14:tracePt t="36473" x="7226300" y="2617788"/>
          <p14:tracePt t="36489" x="7051675" y="2568575"/>
          <p14:tracePt t="36495" x="6911975" y="2519363"/>
          <p14:tracePt t="36511" x="6731000" y="2463800"/>
          <p14:tracePt t="36518" x="6618288" y="2435225"/>
          <p14:tracePt t="36534" x="6457950" y="2400300"/>
          <p14:tracePt t="36540" x="6365875" y="2393950"/>
          <p14:tracePt t="36556" x="6261100" y="2386013"/>
          <p14:tracePt t="36563" x="6199188" y="2386013"/>
          <p14:tracePt t="36579" x="6086475" y="2386013"/>
          <p14:tracePt t="36586" x="6002338" y="2386013"/>
          <p14:tracePt t="36602" x="5856288" y="2400300"/>
          <p14:tracePt t="36608" x="5751513" y="2420938"/>
          <p14:tracePt t="36623" x="5667375" y="2435225"/>
          <p14:tracePt t="36631" x="5421313" y="2476500"/>
          <p14:tracePt t="36646" x="5205413" y="2505075"/>
          <p14:tracePt t="36653" x="5092700" y="2513013"/>
          <p14:tracePt t="36669" x="4946650" y="2533650"/>
          <p14:tracePt t="36676" x="4868863" y="2547938"/>
          <p14:tracePt t="36691" x="4792663" y="2568575"/>
          <p14:tracePt t="36698" x="4757738" y="2574925"/>
          <p14:tracePt t="36714" x="4694238" y="2595563"/>
          <p14:tracePt t="36720" x="4659313" y="2603500"/>
          <p14:tracePt t="36736" x="4618038" y="2603500"/>
          <p14:tracePt t="36743" x="4583113" y="2603500"/>
          <p14:tracePt t="36759" x="4533900" y="2603500"/>
          <p14:tracePt t="36765" x="4491038" y="2603500"/>
          <p14:tracePt t="36782" x="4441825" y="2603500"/>
          <p14:tracePt t="36788" x="4421188" y="2603500"/>
          <p14:tracePt t="36803" x="4406900" y="2603500"/>
          <p14:tracePt t="36849" x="4414838" y="2595563"/>
          <p14:tracePt t="36855" x="4435475" y="2582863"/>
          <p14:tracePt t="36871" x="4478338" y="2560638"/>
          <p14:tracePt t="36878" x="4513263" y="2540000"/>
          <p14:tracePt t="36894" x="4618038" y="2513013"/>
          <p14:tracePt t="36901" x="4714875" y="2490788"/>
          <p14:tracePt t="36916" x="4806950" y="2476500"/>
          <p14:tracePt t="36918" x="4911725" y="2455863"/>
          <p14:tracePt t="36923" x="5057775" y="2435225"/>
          <p14:tracePt t="36940" x="5275263" y="2406650"/>
          <p14:tracePt t="36946" x="5429250" y="2393950"/>
          <p14:tracePt t="36961" x="5659438" y="2393950"/>
          <p14:tracePt t="36969" x="5827713" y="2393950"/>
          <p14:tracePt t="36983" x="5946775" y="2393950"/>
          <p14:tracePt t="36991" x="6269038" y="2393950"/>
          <p14:tracePt t="37006" x="6569075" y="2414588"/>
          <p14:tracePt t="37013" x="6731000" y="2435225"/>
          <p14:tracePt t="37029" x="6919913" y="2470150"/>
          <p14:tracePt t="37036" x="7002463" y="2484438"/>
          <p14:tracePt t="37052" x="7073900" y="2505075"/>
          <p14:tracePt t="37058" x="7094538" y="2513013"/>
          <p14:tracePt t="37073" x="7100888" y="2519363"/>
          <p14:tracePt t="37082" x="7121525" y="2533650"/>
          <p14:tracePt t="37096" x="7129463" y="2560638"/>
          <p14:tracePt t="37103" x="7150100" y="2582863"/>
          <p14:tracePt t="37119" x="7191375" y="2624138"/>
          <p14:tracePt t="37125" x="7226300" y="2638425"/>
          <p14:tracePt t="37141" x="7248525" y="2659063"/>
          <p14:tracePt t="37148" x="7254875" y="2667000"/>
          <p14:tracePt t="37163" x="7262813" y="2667000"/>
          <p14:tracePt t="37375" x="7269163" y="2667000"/>
          <p14:tracePt t="37591" x="7269163" y="2659063"/>
          <p14:tracePt t="37615" x="7269163" y="2652713"/>
          <p14:tracePt t="37637" x="7269163" y="2638425"/>
          <p14:tracePt t="37643" x="7262813" y="2638425"/>
          <p14:tracePt t="37659" x="7226300" y="2603500"/>
          <p14:tracePt t="37665" x="7185025" y="2574925"/>
          <p14:tracePt t="37682" x="7121525" y="2533650"/>
          <p14:tracePt t="37688" x="7059613" y="2505075"/>
          <p14:tracePt t="37711" x="6975475" y="2463800"/>
          <p14:tracePt t="37712" x="6932613" y="2441575"/>
          <p14:tracePt t="37726" x="6891338" y="2428875"/>
          <p14:tracePt t="37733" x="6884988" y="2420938"/>
          <p14:tracePt t="37749" x="6870700" y="2414588"/>
          <p14:tracePt t="37771" x="6862763" y="2406650"/>
          <p14:tracePt t="37778" x="6856413" y="2406650"/>
          <p14:tracePt t="37793" x="6848475" y="2406650"/>
          <p14:tracePt t="37846" x="6835775" y="2400300"/>
          <p14:tracePt t="37861" x="6827838" y="2400300"/>
          <p14:tracePt t="37868" x="6800850" y="2400300"/>
          <p14:tracePt t="37884" x="6757988" y="2420938"/>
          <p14:tracePt t="37890" x="6716713" y="2455863"/>
          <p14:tracePt t="37908" x="6632575" y="2540000"/>
          <p14:tracePt t="37913" x="6589713" y="2617788"/>
          <p14:tracePt t="37928" x="6484938" y="2763838"/>
          <p14:tracePt t="37937" x="6388100" y="2946400"/>
          <p14:tracePt t="37952" x="6296025" y="3162300"/>
          <p14:tracePt t="37958" x="6240463" y="3352800"/>
          <p14:tracePt t="37974" x="6184900" y="3589338"/>
          <p14:tracePt t="37981" x="6142038" y="3778250"/>
          <p14:tracePt t="37996" x="6094413" y="4051300"/>
          <p14:tracePt t="38003" x="6080125" y="4268788"/>
          <p14:tracePt t="38020" x="6065838" y="4506913"/>
          <p14:tracePt t="38025" x="6051550" y="4681538"/>
          <p14:tracePt t="38041" x="6051550" y="4870450"/>
          <p14:tracePt t="38048" x="6051550" y="4995863"/>
          <p14:tracePt t="38063" x="6051550" y="5059363"/>
          <p14:tracePt t="38071" x="6051550" y="5199063"/>
          <p14:tracePt t="38087" x="6051550" y="5276850"/>
          <p14:tracePt t="38093" x="6051550" y="5303838"/>
          <p14:tracePt t="38109" x="6051550" y="5338763"/>
          <p14:tracePt t="38116" x="6051550" y="5360988"/>
          <p14:tracePt t="38131" x="6051550" y="5381625"/>
          <p14:tracePt t="38133" x="6051550" y="5395913"/>
          <p14:tracePt t="38138" x="6051550" y="5422900"/>
          <p14:tracePt t="38154" x="6051550" y="5457825"/>
          <p14:tracePt t="38160" x="6045200" y="5472113"/>
          <p14:tracePt t="38176" x="6022975" y="5507038"/>
          <p14:tracePt t="38183" x="6016625" y="5535613"/>
          <p14:tracePt t="38199" x="6016625" y="5576888"/>
          <p14:tracePt t="38205" x="6016625" y="5611813"/>
          <p14:tracePt t="38221" x="6016625" y="5654675"/>
          <p14:tracePt t="38228" x="6016625" y="5668963"/>
          <p14:tracePt t="38472" x="6002338" y="5675313"/>
          <p14:tracePt t="38536" x="5995988" y="5675313"/>
          <p14:tracePt t="38559" x="5988050" y="5668963"/>
          <p14:tracePt t="38566" x="5981700" y="5668963"/>
          <p14:tracePt t="38582" x="5975350" y="5661025"/>
          <p14:tracePt t="38583" x="5975350" y="5654675"/>
          <p14:tracePt t="38588" x="5967413" y="5654675"/>
          <p14:tracePt t="38604" x="5953125" y="5640388"/>
          <p14:tracePt t="38610" x="5940425" y="5634038"/>
          <p14:tracePt t="38626" x="5926138" y="5626100"/>
          <p14:tracePt t="38633" x="5911850" y="5619750"/>
          <p14:tracePt t="38649" x="5897563" y="5611813"/>
          <p14:tracePt t="38656" x="5876925" y="5599113"/>
          <p14:tracePt t="38671" x="5827713" y="5584825"/>
          <p14:tracePt t="38678" x="5764213" y="5562600"/>
          <p14:tracePt t="38694" x="5632450" y="5527675"/>
          <p14:tracePt t="38700" x="5527675" y="5500688"/>
          <p14:tracePt t="38717" x="5380038" y="5451475"/>
          <p14:tracePt t="38723" x="5295900" y="5422900"/>
          <p14:tracePt t="38739" x="5211763" y="5381625"/>
          <p14:tracePt t="38745" x="5162550" y="5353050"/>
          <p14:tracePt t="38761" x="5086350" y="5311775"/>
          <p14:tracePt t="38768" x="5037138" y="5283200"/>
          <p14:tracePt t="38783" x="4995863" y="5256213"/>
          <p14:tracePt t="38784" x="4946650" y="5233988"/>
          <p14:tracePt t="38791" x="4876800" y="5192713"/>
          <p14:tracePt t="38806" x="4764088" y="5137150"/>
          <p14:tracePt t="38813" x="4687888" y="5080000"/>
          <p14:tracePt t="38829" x="4595813" y="5030788"/>
          <p14:tracePt t="38836" x="4533900" y="5010150"/>
          <p14:tracePt t="38851" x="4478338" y="4983163"/>
          <p14:tracePt t="38858" x="4429125" y="4960938"/>
          <p14:tracePt t="38874" x="4365625" y="4933950"/>
          <p14:tracePt t="38880" x="4316413" y="4891088"/>
          <p14:tracePt t="38896" x="4260850" y="4864100"/>
          <p14:tracePt t="38916" x="4225925" y="4835525"/>
          <p14:tracePt t="38919" x="4148138" y="4794250"/>
          <p14:tracePt t="38926" x="4100513" y="4765675"/>
          <p14:tracePt t="38941" x="4064000" y="4745038"/>
          <p14:tracePt t="38948" x="4029075" y="4730750"/>
          <p14:tracePt t="38963" x="3994150" y="4702175"/>
          <p14:tracePt t="38971" x="3959225" y="4681538"/>
          <p14:tracePt t="38987" x="3903663" y="4646613"/>
          <p14:tracePt t="38993" x="3854450" y="4618038"/>
          <p14:tracePt t="39009" x="3805238" y="4591050"/>
          <p14:tracePt t="39015" x="3770313" y="4570413"/>
          <p14:tracePt t="39031" x="3735388" y="4541838"/>
          <p14:tracePt t="39038" x="3729038" y="4533900"/>
          <p14:tracePt t="39053" x="3722688" y="4527550"/>
          <p14:tracePt t="39061" x="3708400" y="4513263"/>
          <p14:tracePt t="39076" x="3694113" y="4506913"/>
          <p14:tracePt t="39083" x="3679825" y="4498975"/>
          <p14:tracePt t="39099" x="3673475" y="4498975"/>
          <p14:tracePt t="39100" x="3665538" y="4492625"/>
          <p14:tracePt t="39105" x="3651250" y="4486275"/>
          <p14:tracePt t="39121" x="3644900" y="4486275"/>
          <p14:tracePt t="39128" x="3638550" y="4478338"/>
          <p14:tracePt t="39166" x="3630613" y="4478338"/>
          <p14:tracePt t="39173" x="3630613" y="4471988"/>
          <p14:tracePt t="39188" x="3624263" y="4464050"/>
          <p14:tracePt t="39195" x="3616325" y="4464050"/>
          <p14:tracePt t="39211" x="3609975" y="4457700"/>
          <p14:tracePt t="39233" x="3603625" y="4451350"/>
          <p14:tracePt t="39240" x="3595688" y="4451350"/>
          <p14:tracePt t="39256" x="3589338" y="4437063"/>
          <p14:tracePt t="39263" x="3581400" y="4437063"/>
          <p14:tracePt t="39279" x="3560763" y="4422775"/>
          <p14:tracePt t="39286" x="3554413" y="4408488"/>
          <p14:tracePt t="39301" x="3533775" y="4402138"/>
          <p14:tracePt t="39308" x="3533775" y="4394200"/>
          <p14:tracePt t="39353" x="3525838" y="4394200"/>
          <p14:tracePt t="39391" x="3525838" y="4387850"/>
          <p14:tracePt t="39619" x="3546475" y="4408488"/>
          <p14:tracePt t="39625" x="3554413" y="4416425"/>
          <p14:tracePt t="39639" x="3581400" y="4437063"/>
          <p14:tracePt t="39645" x="3595688" y="4451350"/>
          <p14:tracePt t="39662" x="3624263" y="4457700"/>
          <p14:tracePt t="39668" x="3638550" y="4464050"/>
          <p14:tracePt t="39684" x="3659188" y="4478338"/>
          <p14:tracePt t="39690" x="3673475" y="4492625"/>
          <p14:tracePt t="39706" x="3714750" y="4513263"/>
          <p14:tracePt t="39713" x="3743325" y="4541838"/>
          <p14:tracePt t="39728" x="3813175" y="4591050"/>
          <p14:tracePt t="39735" x="3889375" y="4625975"/>
          <p14:tracePt t="39751" x="4029075" y="4695825"/>
          <p14:tracePt t="39758" x="4127500" y="4745038"/>
          <p14:tracePt t="39774" x="4400550" y="4891088"/>
          <p14:tracePt t="39780" x="4583113" y="4968875"/>
          <p14:tracePt t="39796" x="4784725" y="5053013"/>
          <p14:tracePt t="39803" x="4911725" y="5102225"/>
          <p14:tracePt t="39819" x="5051425" y="5143500"/>
          <p14:tracePt t="39826" x="5135563" y="5172075"/>
          <p14:tracePt t="39841" x="5254625" y="5199063"/>
          <p14:tracePt t="39848" x="5338763" y="5213350"/>
          <p14:tracePt t="39864" x="5470525" y="5233988"/>
          <p14:tracePt t="39871" x="5548313" y="5248275"/>
          <p14:tracePt t="39887" x="5681663" y="5262563"/>
          <p14:tracePt t="39893" x="5786438" y="5283200"/>
          <p14:tracePt t="39909" x="5926138" y="5297488"/>
          <p14:tracePt t="39915" x="6010275" y="5311775"/>
          <p14:tracePt t="39931" x="6107113" y="5318125"/>
          <p14:tracePt t="39938" x="6164263" y="5318125"/>
          <p14:tracePt t="39954" x="6226175" y="5318125"/>
          <p14:tracePt t="39960" x="6269038" y="5326063"/>
          <p14:tracePt t="39977" x="6318250" y="5326063"/>
          <p14:tracePt t="39984" x="6345238" y="5326063"/>
          <p14:tracePt t="39999" x="6400800" y="5326063"/>
          <p14:tracePt t="40006" x="6457950" y="5326063"/>
          <p14:tracePt t="40022" x="6554788" y="5326063"/>
          <p14:tracePt t="40028" x="6611938" y="5326063"/>
          <p14:tracePt t="40043" x="6646863" y="5326063"/>
          <p14:tracePt t="40051" x="6688138" y="5311775"/>
          <p14:tracePt t="40066" x="6757988" y="5283200"/>
          <p14:tracePt t="40068" x="6807200" y="5241925"/>
          <p14:tracePt t="40074" x="6975475" y="5178425"/>
          <p14:tracePt t="40089" x="7080250" y="5149850"/>
          <p14:tracePt t="40095" x="7170738" y="5137150"/>
          <p14:tracePt t="40111" x="7283450" y="5094288"/>
          <p14:tracePt t="40118" x="7353300" y="5053013"/>
          <p14:tracePt t="40134" x="7450138" y="4989513"/>
          <p14:tracePt t="40140" x="7499350" y="4948238"/>
          <p14:tracePt t="40156" x="7577138" y="4876800"/>
          <p14:tracePt t="40578" x="4665663" y="4751388"/>
          <p14:tracePt t="40590" x="4505325" y="4724400"/>
          <p14:tracePt t="40683" x="4435475" y="4716463"/>
          <p14:tracePt t="41149" x="4498975" y="4730750"/>
          <p14:tracePt t="41153" x="4548188" y="4745038"/>
          <p14:tracePt t="41168" x="4630738" y="4765675"/>
          <p14:tracePt t="41175" x="4687888" y="4779963"/>
          <p14:tracePt t="41191" x="4757738" y="4800600"/>
          <p14:tracePt t="41198" x="4799013" y="4806950"/>
          <p14:tracePt t="41214" x="4833938" y="4821238"/>
          <p14:tracePt t="41235" x="4841875" y="4821238"/>
          <p14:tracePt t="46343" x="4854575" y="4786313"/>
          <p14:tracePt t="46344" x="4778375" y="4618038"/>
          <p14:tracePt t="46345" x="4645025" y="4324350"/>
          <p14:tracePt t="46346" x="4595813" y="4086225"/>
          <p14:tracePt t="46351" x="4583113" y="4024313"/>
          <p14:tracePt t="46374" x="4554538" y="3932238"/>
          <p14:tracePt t="46375" x="4548188" y="3876675"/>
          <p14:tracePt t="46389" x="4533900" y="3786188"/>
          <p14:tracePt t="46395" x="4533900" y="3751263"/>
          <p14:tracePt t="46411" x="4519613" y="3681413"/>
          <p14:tracePt t="46418" x="4519613" y="3632200"/>
          <p14:tracePt t="46434" x="4498975" y="3533775"/>
          <p14:tracePt t="46440" x="4491038" y="3470275"/>
          <p14:tracePt t="46456" x="4470400" y="3408363"/>
          <p14:tracePt t="46463" x="4456113" y="3365500"/>
          <p14:tracePt t="46479" x="4421188" y="3275013"/>
          <p14:tracePt t="46479" x="4406900" y="3246438"/>
          <p14:tracePt t="46485" x="4379913" y="3184525"/>
          <p14:tracePt t="46501" x="4351338" y="3100388"/>
          <p14:tracePt t="46508" x="4330700" y="3036888"/>
          <p14:tracePt t="46523" x="4316413" y="2932113"/>
          <p14:tracePt t="46530" x="4310063" y="2897188"/>
          <p14:tracePt t="46546" x="4310063" y="2862263"/>
          <p14:tracePt t="46553" x="4310063" y="2841625"/>
          <p14:tracePt t="46569" x="4310063" y="2827338"/>
          <p14:tracePt t="46576" x="4310063" y="2819400"/>
          <p14:tracePt t="46591" x="4310063" y="2806700"/>
          <p14:tracePt t="46598" x="4302125" y="2792413"/>
          <p14:tracePt t="46613" x="4302125" y="2784475"/>
          <p14:tracePt t="46622" x="4302125" y="2771775"/>
          <p14:tracePt t="46636" x="4295775" y="2749550"/>
          <p14:tracePt t="46643" x="4289425" y="2736850"/>
          <p14:tracePt t="46659" x="4275138" y="2701925"/>
          <p14:tracePt t="46665" x="4252913" y="2673350"/>
          <p14:tracePt t="46681" x="4240213" y="2644775"/>
          <p14:tracePt t="46688" x="4232275" y="2630488"/>
          <p14:tracePt t="46704" x="4211638" y="2609850"/>
          <p14:tracePt t="46711" x="4197350" y="2595563"/>
          <p14:tracePt t="46727" x="4170363" y="2568575"/>
          <p14:tracePt t="46733" x="4148138" y="2554288"/>
          <p14:tracePt t="46749" x="4127500" y="2533650"/>
          <p14:tracePt t="46756" x="4113213" y="2525713"/>
          <p14:tracePt t="46770" x="4113213" y="2519363"/>
          <p14:tracePt t="46778" x="4106863" y="2513013"/>
          <p14:tracePt t="47183" x="4106863" y="2505075"/>
          <p14:tracePt t="47199" x="4106863" y="2498725"/>
          <p14:tracePt t="47539" x="4113213" y="2498725"/>
          <p14:tracePt t="47545" x="4127500" y="2498725"/>
          <p14:tracePt t="47560" x="4162425" y="2498725"/>
          <p14:tracePt t="47566" x="4197350" y="2490788"/>
          <p14:tracePt t="47581" x="4260850" y="2484438"/>
          <p14:tracePt t="47588" x="4295775" y="2476500"/>
          <p14:tracePt t="47604" x="4359275" y="2463800"/>
          <p14:tracePt t="47611" x="4400550" y="2455863"/>
          <p14:tracePt t="47627" x="4478338" y="2435225"/>
          <p14:tracePt t="47633" x="4533900" y="2414588"/>
          <p14:tracePt t="47649" x="4659313" y="2400300"/>
          <p14:tracePt t="47656" x="4764088" y="2393950"/>
          <p14:tracePt t="47671" x="4932363" y="2386013"/>
          <p14:tracePt t="47678" x="5057775" y="2386013"/>
          <p14:tracePt t="47694" x="5275263" y="2386013"/>
          <p14:tracePt t="47701" x="5408613" y="2386013"/>
          <p14:tracePt t="47716" x="5632450" y="2386013"/>
          <p14:tracePt t="47723" x="5757863" y="2406650"/>
          <p14:tracePt t="47739" x="5897563" y="2428875"/>
          <p14:tracePt t="47745" x="5981700" y="2441575"/>
          <p14:tracePt t="47762" x="6094413" y="2470150"/>
          <p14:tracePt t="47768" x="6149975" y="2476500"/>
          <p14:tracePt t="47784" x="6240463" y="2505075"/>
          <p14:tracePt t="47790" x="6296025" y="2525713"/>
          <p14:tracePt t="47806" x="6353175" y="2540000"/>
          <p14:tracePt t="47807" x="6415088" y="2554288"/>
          <p14:tracePt t="47813" x="6472238" y="2574925"/>
          <p14:tracePt t="47829" x="6577013" y="2595563"/>
          <p14:tracePt t="47835" x="6653213" y="2609850"/>
          <p14:tracePt t="47851" x="6743700" y="2630488"/>
          <p14:tracePt t="47858" x="6807200" y="2644775"/>
          <p14:tracePt t="47874" x="6848475" y="2667000"/>
          <p14:tracePt t="47881" x="6911975" y="2679700"/>
          <p14:tracePt t="47896" x="6975475" y="2701925"/>
          <p14:tracePt t="47908" x="7016750" y="2714625"/>
          <p14:tracePt t="47919" x="7094538" y="2736850"/>
          <p14:tracePt t="47925" x="7150100" y="2743200"/>
          <p14:tracePt t="47941" x="7199313" y="2749550"/>
          <p14:tracePt t="47941" x="7262813" y="2757488"/>
          <p14:tracePt t="47948" x="7345363" y="2763838"/>
          <p14:tracePt t="47963" x="7415213" y="2763838"/>
          <p14:tracePt t="47971" x="7534275" y="2763838"/>
          <p14:tracePt t="47987" x="7612063" y="2763838"/>
          <p14:tracePt t="47993" x="7639050" y="2763838"/>
          <p14:tracePt t="48008" x="7667625" y="2763838"/>
          <p14:tracePt t="48015" x="7675563" y="2763838"/>
          <p14:tracePt t="48031" x="7688263" y="2763838"/>
          <p14:tracePt t="48038" x="7702550" y="2763838"/>
          <p14:tracePt t="48053" x="7723188" y="2763838"/>
          <p14:tracePt t="48061" x="7731125" y="2763838"/>
          <p14:tracePt t="48077" x="7737475" y="2763838"/>
          <p14:tracePt t="48098" x="7745413" y="2763838"/>
          <p14:tracePt t="48190" x="7745413" y="2757488"/>
          <p14:tracePt t="48392" x="7745413" y="2749550"/>
          <p14:tracePt t="48413" x="7737475" y="2749550"/>
          <p14:tracePt t="48435" x="7731125" y="2749550"/>
          <p14:tracePt t="48459" x="7716838" y="2743200"/>
          <p14:tracePt t="48481" x="7710488" y="2736850"/>
          <p14:tracePt t="48533" x="7702550" y="2736850"/>
          <p14:tracePt t="48548" x="7688263" y="2728913"/>
          <p14:tracePt t="48555" x="7675563" y="2728913"/>
          <p14:tracePt t="48571" x="7639050" y="2708275"/>
          <p14:tracePt t="48579" x="7618413" y="2708275"/>
          <p14:tracePt t="48594" x="7604125" y="2693988"/>
          <p14:tracePt t="48600" x="7591425" y="2687638"/>
          <p14:tracePt t="48616" x="7556500" y="2667000"/>
          <p14:tracePt t="48623" x="7527925" y="2644775"/>
          <p14:tracePt t="48639" x="7458075" y="2609850"/>
          <p14:tracePt t="48646" x="7402513" y="2582863"/>
          <p14:tracePt t="48662" x="7304088" y="2533650"/>
          <p14:tracePt t="48668" x="7226300" y="2498725"/>
          <p14:tracePt t="48684" x="7115175" y="2455863"/>
          <p14:tracePt t="48691" x="7016750" y="2428875"/>
          <p14:tracePt t="48706" x="6884988" y="2379663"/>
          <p14:tracePt t="48713" x="6800850" y="2351088"/>
          <p14:tracePt t="48729" x="6611938" y="2309813"/>
          <p14:tracePt t="48735" x="6457950" y="2281238"/>
          <p14:tracePt t="48751" x="6283325" y="2260600"/>
          <p14:tracePt t="48758" x="6176963" y="2252663"/>
          <p14:tracePt t="48774" x="6086475" y="2246313"/>
          <p14:tracePt t="48780" x="6037263" y="2246313"/>
          <p14:tracePt t="48796" x="5988050" y="2246313"/>
          <p14:tracePt t="48803" x="5961063" y="2246313"/>
          <p14:tracePt t="48819" x="5918200" y="2246313"/>
          <p14:tracePt t="48825" x="5891213" y="2246313"/>
          <p14:tracePt t="48842" x="5821363" y="2246313"/>
          <p14:tracePt t="48848" x="5764213" y="2246313"/>
          <p14:tracePt t="48863" x="5708650" y="2246313"/>
          <p14:tracePt t="48871" x="5548313" y="2246313"/>
          <p14:tracePt t="48886" x="5380038" y="2246313"/>
          <p14:tracePt t="48893" x="5310188" y="2246313"/>
          <p14:tracePt t="48909" x="5240338" y="2246313"/>
          <p14:tracePt t="48915" x="5211763" y="2246313"/>
          <p14:tracePt t="48931" x="5170488" y="2260600"/>
          <p14:tracePt t="48938" x="5127625" y="2266950"/>
          <p14:tracePt t="48953" x="5106988" y="2274888"/>
          <p14:tracePt t="48962" x="5037138" y="2301875"/>
          <p14:tracePt t="48976" x="4973638" y="2330450"/>
          <p14:tracePt t="48983" x="4926013" y="2359025"/>
          <p14:tracePt t="48999" x="4841875" y="2386013"/>
          <p14:tracePt t="49005" x="4799013" y="2414588"/>
          <p14:tracePt t="49021" x="4729163" y="2449513"/>
          <p14:tracePt t="49028" x="4694238" y="2470150"/>
          <p14:tracePt t="49044" x="4638675" y="2519363"/>
          <p14:tracePt t="49050" x="4595813" y="2560638"/>
          <p14:tracePt t="49066" x="4560888" y="2652713"/>
          <p14:tracePt t="49073" x="4540250" y="2722563"/>
          <p14:tracePt t="49089" x="4505325" y="2862263"/>
          <p14:tracePt t="49096" x="4484688" y="2960688"/>
          <p14:tracePt t="49112" x="4441825" y="3079750"/>
          <p14:tracePt t="49118" x="4421188" y="3170238"/>
          <p14:tracePt t="49134" x="4365625" y="3309938"/>
          <p14:tracePt t="49140" x="4330700" y="3422650"/>
          <p14:tracePt t="49156" x="4252913" y="3597275"/>
          <p14:tracePt t="49163" x="4211638" y="3681413"/>
          <p14:tracePt t="49179" x="4162425" y="3800475"/>
          <p14:tracePt t="49185" x="4135438" y="3856038"/>
          <p14:tracePt t="49201" x="4106863" y="3919538"/>
          <p14:tracePt t="49208" x="4100513" y="3932238"/>
          <p14:tracePt t="49224" x="4078288" y="3954463"/>
          <p14:tracePt t="49225" x="4064000" y="3967163"/>
          <p14:tracePt t="49230" x="4037013" y="3989388"/>
          <p14:tracePt t="49247" x="4002088" y="4010025"/>
          <p14:tracePt t="49253" x="3994150" y="4024313"/>
          <p14:tracePt t="49269" x="3973513" y="4024313"/>
          <p14:tracePt t="49275" x="3967163" y="4024313"/>
          <p14:tracePt t="49290" x="3959225" y="4024313"/>
          <p14:tracePt t="49320" x="3952875" y="4024313"/>
          <p14:tracePt t="49336" x="3946525" y="4030663"/>
          <p14:tracePt t="49343" x="3938588" y="4030663"/>
          <p14:tracePt t="49359" x="3917950" y="4038600"/>
          <p14:tracePt t="49365" x="3911600" y="4038600"/>
          <p14:tracePt t="49381" x="3897313" y="4044950"/>
          <p14:tracePt t="49388" x="3883025" y="4044950"/>
          <p14:tracePt t="49404" x="3875088" y="4044950"/>
          <p14:tracePt t="49410" x="3868738" y="4044950"/>
          <p14:tracePt t="49426" x="3854450" y="4051300"/>
          <p14:tracePt t="49433" x="3848100" y="4059238"/>
          <p14:tracePt t="49449" x="3827463" y="4094163"/>
          <p14:tracePt t="49455" x="3805238" y="4114800"/>
          <p14:tracePt t="49471" x="3778250" y="4156075"/>
          <p14:tracePt t="49478" x="3757613" y="4178300"/>
          <p14:tracePt t="49493" x="3708400" y="4240213"/>
          <p14:tracePt t="49500" x="3679825" y="4289425"/>
          <p14:tracePt t="49516" x="3624263" y="4367213"/>
          <p14:tracePt t="49523" x="3581400" y="4416425"/>
          <p14:tracePt t="49538" x="3540125" y="4471988"/>
          <p14:tracePt t="49546" x="3533775" y="4492625"/>
          <p14:tracePt t="49562" x="3525838" y="4506913"/>
          <p14:tracePt t="49568" x="3519488" y="4506913"/>
          <p14:tracePt t="49721" x="3525838" y="4513263"/>
          <p14:tracePt t="49741" x="3540125" y="4513263"/>
          <p14:tracePt t="49748" x="3546475" y="4513263"/>
          <p14:tracePt t="49763" x="3554413" y="4513263"/>
          <p14:tracePt t="49770" x="3568700" y="4513263"/>
          <p14:tracePt t="49786" x="3575050" y="4521200"/>
          <p14:tracePt t="49809" x="3595688" y="4527550"/>
          <p14:tracePt t="49815" x="3616325" y="4548188"/>
          <p14:tracePt t="49831" x="3651250" y="4570413"/>
          <p14:tracePt t="49838" x="3694113" y="4597400"/>
          <p14:tracePt t="49854" x="3778250" y="4640263"/>
          <p14:tracePt t="49860" x="3862388" y="4675188"/>
          <p14:tracePt t="49876" x="3994150" y="4710113"/>
          <p14:tracePt t="49883" x="4106863" y="4745038"/>
          <p14:tracePt t="49899" x="4344988" y="4800600"/>
          <p14:tracePt t="49905" x="4519613" y="4849813"/>
          <p14:tracePt t="49921" x="4806950" y="4933950"/>
          <p14:tracePt t="49928" x="5022850" y="4968875"/>
          <p14:tracePt t="49943" x="5156200" y="4995863"/>
          <p14:tracePt t="49951" x="5484813" y="5045075"/>
          <p14:tracePt t="49966" x="5694363" y="5080000"/>
          <p14:tracePt t="49973" x="5821363" y="5087938"/>
          <p14:tracePt t="49989" x="5953125" y="5102225"/>
          <p14:tracePt t="49996" x="6010275" y="5108575"/>
          <p14:tracePt t="50012" x="6115050" y="5108575"/>
          <p14:tracePt t="50018" x="6170613" y="5108575"/>
          <p14:tracePt t="50034" x="6240463" y="5102225"/>
          <p14:tracePt t="50040" x="6296025" y="5087938"/>
          <p14:tracePt t="50056" x="6423025" y="5053013"/>
          <p14:tracePt t="50064" x="6569075" y="5024438"/>
          <p14:tracePt t="50080" x="6807200" y="4983163"/>
          <p14:tracePt t="50085" x="7016750" y="4933950"/>
          <p14:tracePt t="50101" x="7339013" y="4849813"/>
          <p14:tracePt t="50108" x="7562850" y="4794250"/>
          <p14:tracePt t="50124" x="7827963" y="4716463"/>
          <p14:tracePt t="50130" x="7975600" y="4687888"/>
          <p14:tracePt t="50147" x="8115300" y="4632325"/>
          <p14:tracePt t="50153" x="8170863" y="4605338"/>
          <p14:tracePt t="50169" x="8228013" y="4562475"/>
          <p14:tracePt t="50176" x="8255000" y="4548188"/>
          <p14:tracePt t="50191" x="8262938" y="4533900"/>
          <p14:tracePt t="50192" x="8277225" y="4527550"/>
          <p14:tracePt t="50197" x="8283575" y="4513263"/>
          <p14:tracePt t="50214" x="8289925" y="4506913"/>
          <p14:tracePt t="50221" x="8304213" y="4498975"/>
          <p14:tracePt t="50235" x="8304213" y="4492625"/>
          <p14:tracePt t="50280" x="8312150" y="4492625"/>
          <p14:tracePt t="50288" x="8312150" y="4486275"/>
          <p14:tracePt t="50304" x="8318500" y="4486275"/>
          <p14:tracePt t="50310" x="8318500" y="4478338"/>
          <p14:tracePt t="50326" x="8332788" y="4464050"/>
          <p14:tracePt t="50333" x="8332788" y="4451350"/>
          <p14:tracePt t="50349" x="8332788" y="4437063"/>
          <p14:tracePt t="50355" x="8332788" y="4429125"/>
          <p14:tracePt t="50446" x="8324850" y="4437063"/>
          <p14:tracePt t="50462" x="8289925" y="4464050"/>
          <p14:tracePt t="50468" x="8248650" y="4498975"/>
          <p14:tracePt t="50484" x="8185150" y="4548188"/>
          <p14:tracePt t="50490" x="8143875" y="4591050"/>
          <p14:tracePt t="50506" x="8066088" y="4625975"/>
          <p14:tracePt t="50513" x="8010525" y="4660900"/>
          <p14:tracePt t="50529" x="7947025" y="4675188"/>
          <p14:tracePt t="50535" x="7899400" y="4695825"/>
          <p14:tracePt t="50551" x="7864475" y="4710113"/>
          <p14:tracePt t="50558" x="7850188" y="4710113"/>
          <p14:tracePt t="50574" x="7821613" y="4716463"/>
          <p14:tracePt t="50581" x="7793038" y="4724400"/>
          <p14:tracePt t="50597" x="7723188" y="4737100"/>
          <p14:tracePt t="50603" x="7646988" y="4751388"/>
          <p14:tracePt t="50619" x="7513638" y="4765675"/>
          <p14:tracePt t="50626" x="7423150" y="4772025"/>
          <p14:tracePt t="50641" x="7283450" y="4794250"/>
          <p14:tracePt t="50648" x="7191375" y="4814888"/>
          <p14:tracePt t="50664" x="7059613" y="4841875"/>
          <p14:tracePt t="50670" x="6967538" y="4856163"/>
          <p14:tracePt t="50686" x="6813550" y="4884738"/>
          <p14:tracePt t="50693" x="6716713" y="4905375"/>
          <p14:tracePt t="50709" x="6597650" y="4933950"/>
          <p14:tracePt t="50715" x="6548438" y="4940300"/>
          <p14:tracePt t="50731" x="6492875" y="4948238"/>
          <p14:tracePt t="50738" x="6478588" y="4948238"/>
          <p14:tracePt t="50754" x="6472238" y="4948238"/>
          <p14:tracePt t="50821" x="6464300" y="4954588"/>
          <p14:tracePt t="50828" x="6457950" y="4960938"/>
          <p14:tracePt t="50843" x="6450013" y="4960938"/>
          <p14:tracePt t="54186" x="6394450" y="4841875"/>
          <p14:tracePt t="54187" x="6310313" y="4646613"/>
          <p14:tracePt t="54189" x="6226175" y="4541838"/>
          <p14:tracePt t="54190" x="6156325" y="4464050"/>
          <p14:tracePt t="54196" x="6121400" y="4429125"/>
          <p14:tracePt t="54203" x="6115050" y="4402138"/>
          <p14:tracePt t="54219" x="6094413" y="4338638"/>
          <p14:tracePt t="54225" x="6072188" y="4289425"/>
          <p14:tracePt t="54241" x="6030913" y="4198938"/>
          <p14:tracePt t="54248" x="5995988" y="4135438"/>
          <p14:tracePt t="54264" x="5911850" y="4030663"/>
          <p14:tracePt t="54270" x="5870575" y="3954463"/>
          <p14:tracePt t="54286" x="5792788" y="3848100"/>
          <p14:tracePt t="54293" x="5751513" y="3771900"/>
          <p14:tracePt t="54309" x="5667375" y="3652838"/>
          <p14:tracePt t="54316" x="5603875" y="3562350"/>
          <p14:tracePt t="54331" x="5492750" y="3435350"/>
          <p14:tracePt t="54338" x="5414963" y="3344863"/>
          <p14:tracePt t="54354" x="5281613" y="3219450"/>
          <p14:tracePt t="54360" x="5191125" y="3106738"/>
          <p14:tracePt t="54376" x="5080000" y="2967038"/>
          <p14:tracePt t="54383" x="5022850" y="2897188"/>
          <p14:tracePt t="54399" x="4973638" y="2819400"/>
          <p14:tracePt t="54405" x="4946650" y="2778125"/>
          <p14:tracePt t="54421" x="4918075" y="2736850"/>
          <p14:tracePt t="54428" x="4897438" y="2708275"/>
          <p14:tracePt t="54444" x="4868863" y="2679700"/>
          <p14:tracePt t="54451" x="4862513" y="2679700"/>
          <p14:tracePt t="54467" x="4848225" y="2673350"/>
          <p14:tracePt t="54473" x="4833938" y="2667000"/>
          <p14:tracePt t="54489" x="4813300" y="2659063"/>
          <p14:tracePt t="54496" x="4784725" y="2652713"/>
          <p14:tracePt t="54511" x="4749800" y="2652713"/>
          <p14:tracePt t="54518" x="4743450" y="2644775"/>
          <p14:tracePt t="54534" x="4737100" y="2644775"/>
          <p14:tracePt t="54540" x="4722813" y="2638425"/>
          <p14:tracePt t="54556" x="4714875" y="2638425"/>
          <p14:tracePt t="54563" x="4702175" y="2638425"/>
          <p14:tracePt t="54579" x="4694238" y="2630488"/>
          <p14:tracePt t="54585" x="4673600" y="2630488"/>
          <p14:tracePt t="54601" x="4652963" y="2624138"/>
          <p14:tracePt t="54608" x="4638675" y="2617788"/>
          <p14:tracePt t="54624" x="4595813" y="2595563"/>
          <p14:tracePt t="54630" x="4568825" y="2574925"/>
          <p14:tracePt t="54646" x="4519613" y="2547938"/>
          <p14:tracePt t="54653" x="4491038" y="2525713"/>
          <p14:tracePt t="54669" x="4464050" y="2505075"/>
          <p14:tracePt t="54676" x="4449763" y="2498725"/>
          <p14:tracePt t="54691" x="4421188" y="2476500"/>
          <p14:tracePt t="54697" x="4400550" y="2463800"/>
          <p14:tracePt t="54714" x="4365625" y="2449513"/>
          <p14:tracePt t="54720" x="4359275" y="2441575"/>
          <p14:tracePt t="54736" x="4344988" y="2435225"/>
          <p14:tracePt t="54737" x="4344988" y="2428875"/>
          <p14:tracePt t="54743" x="4337050" y="2428875"/>
          <p14:tracePt t="54782" x="4330700" y="2420938"/>
          <p14:tracePt t="54788" x="4316413" y="2414588"/>
          <p14:tracePt t="54805" x="4310063" y="2414588"/>
          <p14:tracePt t="54811" x="4289425" y="2414588"/>
          <p14:tracePt t="54826" x="4260850" y="2414588"/>
          <p14:tracePt t="54848" x="4252913" y="2414588"/>
          <p14:tracePt t="54871" x="4246563" y="2414588"/>
          <p14:tracePt t="54893" x="4240213" y="2414588"/>
          <p14:tracePt t="54901" x="4225925" y="2414588"/>
          <p14:tracePt t="54917" x="4217988" y="2414588"/>
          <p14:tracePt t="54946" x="4217988" y="2420938"/>
          <p14:tracePt t="54961" x="4217988" y="2435225"/>
          <p14:tracePt t="54968" x="4217988" y="2441575"/>
          <p14:tracePt t="54984" x="4217988" y="2449513"/>
          <p14:tracePt t="54990" x="4225925" y="2455863"/>
          <p14:tracePt t="55006" x="4246563" y="2455863"/>
          <p14:tracePt t="55013" x="4252913" y="2455863"/>
          <p14:tracePt t="55029" x="4260850" y="2455863"/>
          <p14:tracePt t="55030" x="4275138" y="2455863"/>
          <p14:tracePt t="55035" x="4289425" y="2455863"/>
          <p14:tracePt t="55051" x="4316413" y="2455863"/>
          <p14:tracePt t="55058" x="4330700" y="2449513"/>
          <p14:tracePt t="55074" x="4344988" y="2435225"/>
          <p14:tracePt t="55080" x="4351338" y="2428875"/>
          <p14:tracePt t="55097" x="4365625" y="2420938"/>
          <p14:tracePt t="55103" x="4365625" y="2414588"/>
          <p14:tracePt t="55118" x="4365625" y="2406650"/>
          <p14:tracePt t="55125" x="4365625" y="2400300"/>
          <p14:tracePt t="55141" x="4359275" y="2386013"/>
          <p14:tracePt t="55147" x="4337050" y="2379663"/>
          <p14:tracePt t="55163" x="4316413" y="2371725"/>
          <p14:tracePt t="55170" x="4295775" y="2371725"/>
          <p14:tracePt t="55186" x="4275138" y="2371725"/>
          <p14:tracePt t="55209" x="4267200" y="2371725"/>
          <p14:tracePt t="55216" x="4260850" y="2371725"/>
          <p14:tracePt t="55893" x="4267200" y="2371725"/>
          <p14:tracePt t="55981" x="4275138" y="2371725"/>
          <p14:tracePt t="56040" x="4281488" y="2371725"/>
          <p14:tracePt t="56063" x="4289425" y="2371725"/>
          <p14:tracePt t="56085" x="4295775" y="2371725"/>
          <p14:tracePt t="56109" x="4302125" y="2371725"/>
          <p14:tracePt t="56115" x="4316413" y="2371725"/>
          <p14:tracePt t="56131" x="4330700" y="2371725"/>
          <p14:tracePt t="56131" x="4344988" y="2371725"/>
          <p14:tracePt t="56138" x="4365625" y="2371725"/>
          <p14:tracePt t="56154" x="4406900" y="2371725"/>
          <p14:tracePt t="56160" x="4456113" y="2371725"/>
          <p14:tracePt t="56176" x="4548188" y="2371725"/>
          <p14:tracePt t="56183" x="4624388" y="2371725"/>
          <p14:tracePt t="56198" x="4764088" y="2365375"/>
          <p14:tracePt t="56205" x="4862513" y="2365375"/>
          <p14:tracePt t="56221" x="4981575" y="2365375"/>
          <p14:tracePt t="56228" x="5057775" y="2365375"/>
          <p14:tracePt t="56244" x="5149850" y="2365375"/>
          <p14:tracePt t="56251" x="5226050" y="2365375"/>
          <p14:tracePt t="56266" x="5359400" y="2365375"/>
          <p14:tracePt t="56273" x="5449888" y="2365375"/>
          <p14:tracePt t="56289" x="5653088" y="2365375"/>
          <p14:tracePt t="56295" x="5821363" y="2365375"/>
          <p14:tracePt t="56311" x="6107113" y="2400300"/>
          <p14:tracePt t="56318" x="6324600" y="2428875"/>
          <p14:tracePt t="56334" x="6597650" y="2470150"/>
          <p14:tracePt t="56340" x="6800850" y="2505075"/>
          <p14:tracePt t="56356" x="6961188" y="2525713"/>
          <p14:tracePt t="56363" x="7051675" y="2540000"/>
          <p14:tracePt t="56379" x="7143750" y="2547938"/>
          <p14:tracePt t="56386" x="7170738" y="2554288"/>
          <p14:tracePt t="56402" x="7213600" y="2568575"/>
          <p14:tracePt t="56408" x="7226300" y="2574925"/>
          <p14:tracePt t="56424" x="7248525" y="2582863"/>
          <p14:tracePt t="56431" x="7262813" y="2589213"/>
          <p14:tracePt t="56446" x="7283450" y="2589213"/>
          <p14:tracePt t="56447" x="7297738" y="2595563"/>
          <p14:tracePt t="56453" x="7318375" y="2603500"/>
          <p14:tracePt t="56469" x="7339013" y="2609850"/>
          <p14:tracePt t="56475" x="7359650" y="2609850"/>
          <p14:tracePt t="56491" x="7380288" y="2609850"/>
          <p14:tracePt t="56498" x="7388225" y="2609850"/>
          <p14:tracePt t="56514" x="7394575" y="2609850"/>
          <p14:tracePt t="56536" x="7402513" y="2609850"/>
          <p14:tracePt t="56559" x="7415213" y="2609850"/>
          <p14:tracePt t="56581" x="7429500" y="2609850"/>
          <p14:tracePt t="56588" x="7437438" y="2609850"/>
          <p14:tracePt t="56695" x="7423150" y="2603500"/>
          <p14:tracePt t="56700" x="7394575" y="2595563"/>
          <p14:tracePt t="56716" x="7324725" y="2574925"/>
          <p14:tracePt t="56723" x="7269163" y="2560638"/>
          <p14:tracePt t="56739" x="7115175" y="2525713"/>
          <p14:tracePt t="56745" x="6954838" y="2498725"/>
          <p14:tracePt t="56761" x="6583363" y="2420938"/>
          <p14:tracePt t="56768" x="6345238" y="2386013"/>
          <p14:tracePt t="56784" x="6051550" y="2336800"/>
          <p14:tracePt t="56790" x="5856288" y="2316163"/>
          <p14:tracePt t="56806" x="5638800" y="2301875"/>
          <p14:tracePt t="56813" x="5527675" y="2281238"/>
          <p14:tracePt t="56829" x="5400675" y="2266950"/>
          <p14:tracePt t="56836" x="5324475" y="2260600"/>
          <p14:tracePt t="56859" x="5191125" y="2252663"/>
          <p14:tracePt t="56859" x="5127625" y="2252663"/>
          <p14:tracePt t="56873" x="5051425" y="2252663"/>
          <p14:tracePt t="56881" x="4981575" y="2252663"/>
          <p14:tracePt t="56899" x="4911725" y="2252663"/>
          <p14:tracePt t="56903" x="4876800" y="2252663"/>
          <p14:tracePt t="56919" x="4827588" y="2260600"/>
          <p14:tracePt t="56925" x="4813300" y="2266950"/>
          <p14:tracePt t="56941" x="4772025" y="2287588"/>
          <p14:tracePt t="56948" x="4722813" y="2309813"/>
          <p14:tracePt t="56964" x="4694238" y="2316163"/>
          <p14:tracePt t="56965" x="4652963" y="2336800"/>
          <p14:tracePt t="56970" x="4595813" y="2365375"/>
          <p14:tracePt t="56986" x="4533900" y="2400300"/>
          <p14:tracePt t="56993" x="4491038" y="2420938"/>
          <p14:tracePt t="57009" x="4470400" y="2449513"/>
          <p14:tracePt t="57015" x="4456113" y="2455863"/>
          <p14:tracePt t="57031" x="4456113" y="2476500"/>
          <p14:tracePt t="57038" x="4456113" y="2484438"/>
          <p14:tracePt t="57053" x="4456113" y="2513013"/>
          <p14:tracePt t="57060" x="4456113" y="2533650"/>
          <p14:tracePt t="57076" x="4456113" y="2568575"/>
          <p14:tracePt t="57082" x="4456113" y="2589213"/>
          <p14:tracePt t="57098" x="4456113" y="2617788"/>
          <p14:tracePt t="57099" x="4456113" y="2652713"/>
          <p14:tracePt t="57105" x="4456113" y="2693988"/>
          <p14:tracePt t="57121" x="4456113" y="2757488"/>
          <p14:tracePt t="57128" x="4456113" y="2813050"/>
          <p14:tracePt t="57143" x="4456113" y="2882900"/>
          <p14:tracePt t="57150" x="4456113" y="2952750"/>
          <p14:tracePt t="57166" x="4464050" y="3057525"/>
          <p14:tracePt t="57172" x="4470400" y="3114675"/>
          <p14:tracePt t="57189" x="4484688" y="3211513"/>
          <p14:tracePt t="57196" x="4484688" y="3281363"/>
          <p14:tracePt t="57211" x="4505325" y="3443288"/>
          <p14:tracePt t="57218" x="4525963" y="3589338"/>
          <p14:tracePt t="57234" x="4554538" y="3792538"/>
          <p14:tracePt t="57240" x="4568825" y="3919538"/>
          <p14:tracePt t="57256" x="4589463" y="4079875"/>
          <p14:tracePt t="57263" x="4610100" y="4164013"/>
          <p14:tracePt t="57279" x="4630738" y="4289425"/>
          <p14:tracePt t="57286" x="4652963" y="4359275"/>
          <p14:tracePt t="57302" x="4673600" y="4429125"/>
          <p14:tracePt t="57308" x="4679950" y="4471988"/>
          <p14:tracePt t="57324" x="4679950" y="4527550"/>
          <p14:tracePt t="57330" x="4679950" y="4548188"/>
          <p14:tracePt t="57346" x="4679950" y="4576763"/>
          <p14:tracePt t="57353" x="4679950" y="4583113"/>
          <p14:tracePt t="57369" x="4679950" y="4597400"/>
          <p14:tracePt t="57391" x="4679950" y="4605338"/>
          <p14:tracePt t="57398" x="4679950" y="4611688"/>
          <p14:tracePt t="57414" x="4679950" y="4618038"/>
          <p14:tracePt t="57415" x="4679950" y="4625975"/>
          <p14:tracePt t="57420" x="4687888" y="4632325"/>
          <p14:tracePt t="57505" x="4687888" y="4640263"/>
          <p14:tracePt t="57512" x="4687888" y="4646613"/>
          <p14:tracePt t="57713" x="4687888" y="4652963"/>
          <p14:tracePt t="57736" x="4687888" y="4660900"/>
          <p14:tracePt t="57758" x="4687888" y="4667250"/>
          <p14:tracePt t="57774" x="4679950" y="4675188"/>
          <p14:tracePt t="57780" x="4673600" y="4681538"/>
          <p14:tracePt t="57796" x="4659313" y="4687888"/>
          <p14:tracePt t="57803" x="4652963" y="4695825"/>
          <p14:tracePt t="57819" x="4638675" y="4702175"/>
          <p14:tracePt t="57825" x="4630738" y="4702175"/>
          <p14:tracePt t="57841" x="4624388" y="4702175"/>
          <p14:tracePt t="57848" x="4618038" y="4702175"/>
          <p14:tracePt t="57863" x="4610100" y="4702175"/>
          <p14:tracePt t="57871" x="4568825" y="4702175"/>
          <p14:tracePt t="57887" x="4525963" y="4702175"/>
          <p14:tracePt t="57893" x="4513263" y="4702175"/>
          <p14:tracePt t="57916" x="4441825" y="4702175"/>
          <p14:tracePt t="57931" x="4406900" y="4702175"/>
          <p14:tracePt t="57938" x="4394200" y="4702175"/>
          <p14:tracePt t="57954" x="4379913" y="4702175"/>
          <p14:tracePt t="57960" x="4365625" y="4702175"/>
          <p14:tracePt t="57975" x="4365625" y="4695825"/>
          <p14:tracePt t="57982" x="4359275" y="4695825"/>
          <p14:tracePt t="58005" x="4351338" y="4695825"/>
          <p14:tracePt t="58021" x="4337050" y="4681538"/>
          <p14:tracePt t="58028" x="4330700" y="4681538"/>
          <p14:tracePt t="58044" x="4324350" y="4675188"/>
          <p14:tracePt t="58050" x="4316413" y="4660900"/>
          <p14:tracePt t="58089" x="4310063" y="4652963"/>
          <p14:tracePt t="58095" x="4302125" y="4652963"/>
          <p14:tracePt t="58111" x="4289425" y="4646613"/>
          <p14:tracePt t="58118" x="4281488" y="4640263"/>
          <p14:tracePt t="58133" x="4252913" y="4640263"/>
          <p14:tracePt t="58140" x="4240213" y="4640263"/>
          <p14:tracePt t="58156" x="4225925" y="4625975"/>
          <p14:tracePt t="58163" x="4217988" y="4625975"/>
          <p14:tracePt t="58179" x="4211638" y="4625975"/>
          <p14:tracePt t="58208" x="4205288" y="4618038"/>
          <p14:tracePt t="58230" x="4191000" y="4611688"/>
          <p14:tracePt t="58246" x="4176713" y="4605338"/>
          <p14:tracePt t="58253" x="4162425" y="4605338"/>
          <p14:tracePt t="58269" x="4148138" y="4597400"/>
          <p14:tracePt t="58275" x="4141788" y="4597400"/>
          <p14:tracePt t="58291" x="4127500" y="4591050"/>
          <p14:tracePt t="58298" x="4106863" y="4591050"/>
          <p14:tracePt t="58314" x="4086225" y="4583113"/>
          <p14:tracePt t="58321" x="4071938" y="4583113"/>
          <p14:tracePt t="58337" x="4057650" y="4576763"/>
          <p14:tracePt t="58343" x="4051300" y="4576763"/>
          <p14:tracePt t="58359" x="4037013" y="4570413"/>
          <p14:tracePt t="58366" x="4022725" y="4562475"/>
          <p14:tracePt t="58381" x="4008438" y="4556125"/>
          <p14:tracePt t="58388" x="3994150" y="4548188"/>
          <p14:tracePt t="58404" x="3973513" y="4533900"/>
          <p14:tracePt t="58410" x="3959225" y="4533900"/>
          <p14:tracePt t="58426" x="3938588" y="4533900"/>
          <p14:tracePt t="58433" x="3917950" y="4527550"/>
          <p14:tracePt t="58449" x="3897313" y="4527550"/>
          <p14:tracePt t="58455" x="3883025" y="4521200"/>
          <p14:tracePt t="58471" x="3862388" y="4521200"/>
          <p14:tracePt t="58478" x="3848100" y="4513263"/>
          <p14:tracePt t="58494" x="3819525" y="4498975"/>
          <p14:tracePt t="58500" x="3813175" y="4498975"/>
          <p14:tracePt t="58516" x="3798888" y="4492625"/>
          <p14:tracePt t="58538" x="3792538" y="4492625"/>
          <p14:tracePt t="58560" x="3784600" y="4486275"/>
          <p14:tracePt t="58568" x="3778250" y="4486275"/>
          <p14:tracePt t="58584" x="3770313" y="4478338"/>
          <p14:tracePt t="58590" x="3763963" y="4478338"/>
          <p14:tracePt t="58606" x="3757613" y="4478338"/>
          <p14:tracePt t="58613" x="3757613" y="4471988"/>
          <p14:tracePt t="59057" x="3805238" y="4492625"/>
          <p14:tracePt t="59063" x="3883025" y="4513263"/>
          <p14:tracePt t="59079" x="4037013" y="4548188"/>
          <p14:tracePt t="59086" x="4156075" y="4570413"/>
          <p14:tracePt t="59101" x="4351338" y="4605338"/>
          <p14:tracePt t="59108" x="4478338" y="4618038"/>
          <p14:tracePt t="59124" x="4659313" y="4640263"/>
          <p14:tracePt t="59130" x="4749800" y="4652963"/>
          <p14:tracePt t="59146" x="4876800" y="4667250"/>
          <p14:tracePt t="59153" x="4953000" y="4681538"/>
          <p14:tracePt t="59169" x="5022850" y="4681538"/>
          <p14:tracePt t="59175" x="5072063" y="4681538"/>
          <p14:tracePt t="59191" x="5149850" y="4681538"/>
          <p14:tracePt t="59198" x="5211763" y="4681538"/>
          <p14:tracePt t="59214" x="5295900" y="4681538"/>
          <p14:tracePt t="59221" x="5373688" y="4681538"/>
          <p14:tracePt t="59237" x="5470525" y="4681538"/>
          <p14:tracePt t="59242" x="5527675" y="4681538"/>
          <p14:tracePt t="59259" x="5575300" y="4681538"/>
          <p14:tracePt t="59265" x="5597525" y="4681538"/>
          <p14:tracePt t="59281" x="5618163" y="4681538"/>
          <p14:tracePt t="59288" x="5624513" y="4681538"/>
          <p14:tracePt t="59304" x="5632450" y="4681538"/>
          <p14:tracePt t="59310" x="5645150" y="4681538"/>
          <p14:tracePt t="59326" x="5659438" y="4681538"/>
          <p14:tracePt t="59333" x="5673725" y="4681538"/>
          <p14:tracePt t="59349" x="5688013" y="4681538"/>
          <p14:tracePt t="59350" x="5702300" y="4681538"/>
          <p14:tracePt t="59355" x="5722938" y="4681538"/>
          <p14:tracePt t="59372" x="5751513" y="4681538"/>
          <p14:tracePt t="59378" x="5778500" y="4681538"/>
          <p14:tracePt t="59394" x="5807075" y="4681538"/>
          <p14:tracePt t="59400" x="5821363" y="4681538"/>
          <p14:tracePt t="59417" x="5848350" y="4681538"/>
          <p14:tracePt t="59439" x="5856288" y="4681538"/>
          <p14:tracePt t="59445" x="5870575" y="4681538"/>
          <p14:tracePt t="59461" x="5876925" y="4681538"/>
          <p14:tracePt t="59467" x="5891213" y="4681538"/>
          <p14:tracePt t="59484" x="5897563" y="4681538"/>
          <p14:tracePt t="59490" x="5911850" y="4681538"/>
          <p14:tracePt t="60843" x="5911850" y="4687888"/>
          <p14:tracePt t="60856" x="5842000" y="4759325"/>
          <p14:tracePt t="60862" x="5813425" y="4794250"/>
          <p14:tracePt t="60879" x="5792788" y="4829175"/>
          <p14:tracePt t="60885" x="5792788" y="4841875"/>
          <p14:tracePt t="60902" x="5792788" y="4849813"/>
          <p14:tracePt t="60908" x="5792788" y="4856163"/>
          <p14:tracePt t="60924" x="5792788" y="4864100"/>
          <p14:tracePt t="60930" x="5792788" y="4870450"/>
          <p14:tracePt t="60953" x="5799138" y="4870450"/>
          <p14:tracePt t="60968" x="5807075" y="4870450"/>
          <p14:tracePt t="60968" x="5827713" y="4870450"/>
          <p14:tracePt t="60975" x="5848350" y="4870450"/>
          <p14:tracePt t="60991" x="5891213" y="4870450"/>
          <p14:tracePt t="60998" x="5911850" y="4870450"/>
          <p14:tracePt t="61014" x="5975350" y="4870450"/>
          <p14:tracePt t="61020" x="6022975" y="4856163"/>
          <p14:tracePt t="61036" x="6100763" y="4829175"/>
          <p14:tracePt t="61043" x="6156325" y="4794250"/>
          <p14:tracePt t="61059" x="6234113" y="4772025"/>
          <p14:tracePt t="61065" x="6289675" y="4759325"/>
          <p14:tracePt t="61081" x="6400800" y="4724400"/>
          <p14:tracePt t="61089" x="6464300" y="4710113"/>
          <p14:tracePt t="61104" x="6618288" y="4695825"/>
          <p14:tracePt t="61110" x="6731000" y="4687888"/>
          <p14:tracePt t="61126" x="6932613" y="4667250"/>
          <p14:tracePt t="61133" x="7150100" y="4632325"/>
          <p14:tracePt t="61149" x="7423150" y="4583113"/>
          <p14:tracePt t="61156" x="7646988" y="4533900"/>
          <p14:tracePt t="61172" x="7926388" y="4464050"/>
          <p14:tracePt t="61178" x="8101013" y="4422775"/>
          <p14:tracePt t="61194" x="8283575" y="4373563"/>
          <p14:tracePt t="61200" x="8388350" y="4352925"/>
          <p14:tracePt t="61216" x="8521700" y="4332288"/>
          <p14:tracePt t="61223" x="8605838" y="4303713"/>
          <p14:tracePt t="61239" x="8751888" y="4268788"/>
          <p14:tracePt t="61245" x="8829675" y="4248150"/>
          <p14:tracePt t="61261" x="8969375" y="4205288"/>
          <p14:tracePt t="61268" x="9059863" y="41783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A33CBE5-130F-4DE2-9478-E224A642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4C11E7-8BBC-44FA-8FCC-8F695CBE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5B6188-E827-4D7B-A747-63210038E3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62AC2CC-BAD6-4308-801B-BA6A6A2F1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Validity</a:t>
            </a:r>
            <a:r>
              <a:rPr lang="de-AT" dirty="0"/>
              <a:t> </a:t>
            </a:r>
            <a:r>
              <a:rPr lang="de-AT" dirty="0" err="1"/>
              <a:t>effects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each</a:t>
            </a:r>
            <a:r>
              <a:rPr lang="de-AT" dirty="0"/>
              <a:t> </a:t>
            </a:r>
            <a:r>
              <a:rPr lang="de-AT" dirty="0" err="1"/>
              <a:t>cue</a:t>
            </a:r>
            <a:r>
              <a:rPr lang="de-AT" dirty="0"/>
              <a:t> </a:t>
            </a:r>
            <a:r>
              <a:rPr lang="de-AT" dirty="0" err="1"/>
              <a:t>condition</a:t>
            </a:r>
            <a:r>
              <a:rPr lang="de-AT" dirty="0"/>
              <a:t> (match vs. non-match)</a:t>
            </a:r>
          </a:p>
          <a:p>
            <a:pPr lvl="1"/>
            <a:r>
              <a:rPr lang="de-AT" dirty="0"/>
              <a:t>Mean </a:t>
            </a:r>
            <a:r>
              <a:rPr lang="de-AT" dirty="0" err="1"/>
              <a:t>reaction</a:t>
            </a:r>
            <a:r>
              <a:rPr lang="de-AT" dirty="0"/>
              <a:t> time </a:t>
            </a:r>
            <a:r>
              <a:rPr lang="de-AT" dirty="0" err="1"/>
              <a:t>differences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invalid and valid </a:t>
            </a:r>
            <a:r>
              <a:rPr lang="de-AT" dirty="0" err="1"/>
              <a:t>trials</a:t>
            </a:r>
            <a:endParaRPr lang="de-AT" dirty="0"/>
          </a:p>
          <a:p>
            <a:pPr lvl="2"/>
            <a:r>
              <a:rPr lang="de-AT" dirty="0"/>
              <a:t>Valid = </a:t>
            </a:r>
            <a:r>
              <a:rPr lang="de-AT" dirty="0" err="1"/>
              <a:t>cue</a:t>
            </a:r>
            <a:r>
              <a:rPr lang="de-AT" dirty="0"/>
              <a:t> </a:t>
            </a:r>
            <a:r>
              <a:rPr lang="de-AT" dirty="0" err="1"/>
              <a:t>appeared</a:t>
            </a:r>
            <a:r>
              <a:rPr lang="de-AT" dirty="0"/>
              <a:t> at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>
                <a:latin typeface="+mj-lt"/>
              </a:rPr>
              <a:t>same</a:t>
            </a:r>
            <a:r>
              <a:rPr lang="de-AT" dirty="0"/>
              <a:t> </a:t>
            </a:r>
            <a:r>
              <a:rPr lang="de-AT" dirty="0" err="1"/>
              <a:t>position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endParaRPr lang="de-AT" dirty="0"/>
          </a:p>
          <a:p>
            <a:pPr lvl="2"/>
            <a:r>
              <a:rPr lang="de-AT" dirty="0"/>
              <a:t>Invalid = </a:t>
            </a:r>
            <a:r>
              <a:rPr lang="de-AT" dirty="0" err="1"/>
              <a:t>cue</a:t>
            </a:r>
            <a:r>
              <a:rPr lang="de-AT" dirty="0"/>
              <a:t> </a:t>
            </a:r>
            <a:r>
              <a:rPr lang="de-AT" dirty="0" err="1"/>
              <a:t>appeared</a:t>
            </a:r>
            <a:r>
              <a:rPr lang="de-AT" dirty="0"/>
              <a:t> at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>
                <a:latin typeface="+mj-lt"/>
              </a:rPr>
              <a:t>different</a:t>
            </a:r>
            <a:r>
              <a:rPr lang="de-AT" dirty="0"/>
              <a:t> </a:t>
            </a:r>
            <a:r>
              <a:rPr lang="de-AT" dirty="0" err="1"/>
              <a:t>position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endParaRPr lang="de-AT" dirty="0"/>
          </a:p>
          <a:p>
            <a:r>
              <a:rPr lang="de-AT" dirty="0"/>
              <a:t>Positive </a:t>
            </a:r>
            <a:r>
              <a:rPr lang="de-AT" dirty="0" err="1"/>
              <a:t>validity</a:t>
            </a:r>
            <a:r>
              <a:rPr lang="de-AT" dirty="0"/>
              <a:t> </a:t>
            </a:r>
            <a:r>
              <a:rPr lang="de-AT" dirty="0" err="1"/>
              <a:t>effects</a:t>
            </a:r>
            <a:r>
              <a:rPr lang="de-AT" dirty="0"/>
              <a:t> </a:t>
            </a:r>
            <a:r>
              <a:rPr lang="de-AT" dirty="0" err="1"/>
              <a:t>indicate</a:t>
            </a:r>
            <a:r>
              <a:rPr lang="de-AT" dirty="0"/>
              <a:t> </a:t>
            </a:r>
            <a:r>
              <a:rPr lang="de-AT" dirty="0" err="1"/>
              <a:t>attentional</a:t>
            </a:r>
            <a:r>
              <a:rPr lang="de-AT" dirty="0"/>
              <a:t> </a:t>
            </a:r>
            <a:r>
              <a:rPr lang="de-AT" dirty="0" err="1"/>
              <a:t>capture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cue</a:t>
            </a:r>
            <a:endParaRPr lang="de-AT" dirty="0"/>
          </a:p>
          <a:p>
            <a:endParaRPr lang="de-AT" dirty="0"/>
          </a:p>
          <a:p>
            <a:r>
              <a:rPr lang="de-AT" dirty="0" err="1"/>
              <a:t>Accuracy</a:t>
            </a:r>
            <a:endParaRPr lang="de-AT" dirty="0"/>
          </a:p>
          <a:p>
            <a:pPr lvl="1"/>
            <a:r>
              <a:rPr lang="de-AT" dirty="0"/>
              <a:t>Rolling </a:t>
            </a:r>
            <a:r>
              <a:rPr lang="de-AT" dirty="0" err="1"/>
              <a:t>mean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correct</a:t>
            </a:r>
            <a:r>
              <a:rPr lang="de-AT" dirty="0"/>
              <a:t> </a:t>
            </a:r>
            <a:r>
              <a:rPr lang="de-AT" dirty="0" err="1"/>
              <a:t>responses</a:t>
            </a:r>
            <a:r>
              <a:rPr lang="de-AT" dirty="0"/>
              <a:t> </a:t>
            </a:r>
            <a:r>
              <a:rPr lang="de-AT" dirty="0" err="1"/>
              <a:t>during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last 20 </a:t>
            </a:r>
            <a:r>
              <a:rPr lang="de-AT" dirty="0" err="1"/>
              <a:t>trials</a:t>
            </a:r>
            <a:r>
              <a:rPr lang="de-AT" dirty="0"/>
              <a:t>.</a:t>
            </a:r>
          </a:p>
          <a:p>
            <a:pPr lvl="2"/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1F5874F-012C-4687-9124-8A3C6E32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Data Analysis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FB5CDA-8620-47C6-8949-06FEDCAE0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9"/>
    </mc:Choice>
    <mc:Fallback xmlns="">
      <p:transition spd="slow" advTm="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2" x="8836025" y="4198938"/>
          <p14:tracePt t="437" x="8556625" y="4352925"/>
          <p14:tracePt t="444" x="8367713" y="4464050"/>
          <p14:tracePt t="460" x="8205788" y="4556125"/>
          <p14:tracePt t="461" x="8039100" y="4646613"/>
          <p14:tracePt t="466" x="7835900" y="4779963"/>
          <p14:tracePt t="483" x="7486650" y="4948238"/>
          <p14:tracePt t="489" x="7213600" y="5059363"/>
          <p14:tracePt t="505" x="6778625" y="5241925"/>
          <p14:tracePt t="511" x="6492875" y="5332413"/>
          <p14:tracePt t="528" x="6142038" y="5480050"/>
          <p14:tracePt t="534" x="5940425" y="5556250"/>
          <p14:tracePt t="549" x="5673725" y="5646738"/>
          <p14:tracePt t="556" x="5478463" y="5703888"/>
          <p14:tracePt t="572" x="5205413" y="5745163"/>
          <p14:tracePt t="579" x="5022850" y="5780088"/>
          <p14:tracePt t="595" x="4813300" y="5815013"/>
          <p14:tracePt t="601" x="4694238" y="5829300"/>
          <p14:tracePt t="617" x="4554538" y="5843588"/>
          <p14:tracePt t="624" x="4478338" y="5843588"/>
          <p14:tracePt t="640" x="4365625" y="5843588"/>
          <p14:tracePt t="647" x="4289425" y="5843588"/>
          <p14:tracePt t="662" x="4246563" y="5843588"/>
          <p14:tracePt t="662" x="4217988" y="5843588"/>
          <p14:tracePt t="669" x="4176713" y="5843588"/>
          <p14:tracePt t="685" x="4148138" y="5843588"/>
          <p14:tracePt t="691" x="4141788" y="5835650"/>
          <p14:tracePt t="730" x="4127500" y="5829300"/>
          <p14:tracePt t="736" x="4121150" y="5822950"/>
          <p14:tracePt t="759" x="4121150" y="5815013"/>
          <p14:tracePt t="820" x="4113213" y="5815013"/>
          <p14:tracePt t="827" x="4106863" y="5815013"/>
          <p14:tracePt t="842" x="4100513" y="5815013"/>
          <p14:tracePt t="849" x="4086225" y="5815013"/>
          <p14:tracePt t="5319" x="4113213" y="5857875"/>
          <p14:tracePt t="5320" x="4127500" y="5878513"/>
          <p14:tracePt t="5320" x="4148138" y="5899150"/>
          <p14:tracePt t="5321" x="4162425" y="5905500"/>
          <p14:tracePt t="5349" x="4170363" y="5913438"/>
          <p14:tracePt t="5387" x="4170363" y="5919788"/>
          <p14:tracePt t="5394" x="4170363" y="5927725"/>
          <p14:tracePt t="5410" x="4170363" y="5934075"/>
          <p14:tracePt t="5416" x="4162425" y="5934075"/>
          <p14:tracePt t="5432" x="4135438" y="5948363"/>
          <p14:tracePt t="5439" x="4121150" y="5954713"/>
          <p14:tracePt t="5455" x="4092575" y="5962650"/>
          <p14:tracePt t="5461" x="4064000" y="5962650"/>
          <p14:tracePt t="5477" x="4022725" y="5962650"/>
          <p14:tracePt t="5485" x="3994150" y="5962650"/>
          <p14:tracePt t="5500" x="3924300" y="5962650"/>
          <p14:tracePt t="5506" x="3868738" y="5962650"/>
          <p14:tracePt t="5522" x="3729038" y="5962650"/>
          <p14:tracePt t="5529" x="3630613" y="5962650"/>
          <p14:tracePt t="5545" x="3455988" y="5962650"/>
          <p14:tracePt t="5552" x="3322638" y="5962650"/>
          <p14:tracePt t="5567" x="3162300" y="5962650"/>
          <p14:tracePt t="5574" x="3043238" y="5962650"/>
          <p14:tracePt t="5590" x="2889250" y="5954713"/>
          <p14:tracePt t="5596" x="2790825" y="5948363"/>
          <p14:tracePt t="5612" x="2686050" y="5942013"/>
          <p14:tracePt t="5620" x="2651125" y="5942013"/>
          <p14:tracePt t="5635" x="2636838" y="5942013"/>
          <p14:tracePt t="5657" x="2630488" y="5934075"/>
          <p14:tracePt t="5664" x="2616200" y="5934075"/>
          <p14:tracePt t="5680" x="2609850" y="5934075"/>
          <p14:tracePt t="6311" x="2601913" y="5934075"/>
          <p14:tracePt t="6627" x="2609850" y="5934075"/>
          <p14:tracePt t="6633" x="2616200" y="5934075"/>
          <p14:tracePt t="6647" x="2630488" y="5934075"/>
          <p14:tracePt t="7278" x="2636838" y="5934075"/>
          <p14:tracePt t="7284" x="2636838" y="5927725"/>
          <p14:tracePt t="7758" x="2665413" y="5927725"/>
          <p14:tracePt t="7773" x="2714625" y="5913438"/>
          <p14:tracePt t="7778" x="2755900" y="5899150"/>
          <p14:tracePt t="7794" x="2874963" y="5878513"/>
          <p14:tracePt t="7801" x="2994025" y="5857875"/>
          <p14:tracePt t="7818" x="3217863" y="5822950"/>
          <p14:tracePt t="7824" x="3462338" y="5773738"/>
          <p14:tracePt t="7838" x="3624263" y="5738813"/>
          <p14:tracePt t="7847" x="4029075" y="5675313"/>
          <p14:tracePt t="7862" x="4414838" y="5611813"/>
          <p14:tracePt t="7869" x="4694238" y="5556250"/>
          <p14:tracePt t="7886" x="5162550" y="5465763"/>
          <p14:tracePt t="7891" x="5513388" y="5410200"/>
          <p14:tracePt t="7907" x="6022975" y="5332413"/>
          <p14:tracePt t="7930" x="6589713" y="5192713"/>
          <p14:tracePt t="7931" x="6778625" y="5149850"/>
          <p14:tracePt t="7937" x="7065963" y="5045075"/>
          <p14:tracePt t="7952" x="7310438" y="4940300"/>
          <p14:tracePt t="7959" x="7458075" y="4870450"/>
          <p14:tracePt t="7974" x="7534275" y="4835525"/>
          <p14:tracePt t="7983" x="7667625" y="4772025"/>
          <p14:tracePt t="7997" x="7786688" y="4724400"/>
          <p14:tracePt t="8004" x="7856538" y="4687888"/>
          <p14:tracePt t="8020" x="8004175" y="4611688"/>
          <p14:tracePt t="8026" x="8101013" y="4570413"/>
          <p14:tracePt t="8042" x="8228013" y="4506913"/>
          <p14:tracePt t="8049" x="8318500" y="4457700"/>
          <p14:tracePt t="8065" x="8388350" y="4416425"/>
          <p14:tracePt t="8072" x="8416925" y="4387850"/>
          <p14:tracePt t="8088" x="8458200" y="4352925"/>
          <p14:tracePt t="8094" x="8493125" y="4332288"/>
          <p14:tracePt t="8110" x="8562975" y="4297363"/>
          <p14:tracePt t="8118" x="8618538" y="4254500"/>
          <p14:tracePt t="8132" x="8667750" y="4233863"/>
          <p14:tracePt t="8140" x="8794750" y="41640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7F04B08-7372-4394-BCF6-BD27BD1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0500CA-1798-40D7-9AC3-480A2AC4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D35A763-9A1C-428B-96E4-F5A85D0D8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8" y="2186556"/>
            <a:ext cx="8639348" cy="4130424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2CF2469-B081-4515-A201-0645E7AB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Validity</a:t>
            </a:r>
            <a:r>
              <a:rPr lang="de-AT" dirty="0"/>
              <a:t> </a:t>
            </a:r>
            <a:r>
              <a:rPr lang="de-AT" dirty="0" err="1"/>
              <a:t>Effects</a:t>
            </a:r>
            <a:r>
              <a:rPr lang="de-AT" dirty="0"/>
              <a:t> (Invalid Minus Valid </a:t>
            </a:r>
            <a:r>
              <a:rPr lang="de-AT" dirty="0" err="1"/>
              <a:t>Reaction</a:t>
            </a:r>
            <a:r>
              <a:rPr lang="de-AT" dirty="0"/>
              <a:t> Times)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36ECF7E-CC73-497C-8236-41333EB12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5"/>
    </mc:Choice>
    <mc:Fallback xmlns="">
      <p:transition spd="slow" advTm="1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4" x="2846388" y="6497638"/>
          <p14:tracePt t="5241" x="2252663" y="6738938"/>
          <p14:tracePt t="5248" x="2217738" y="6669088"/>
          <p14:tracePt t="5264" x="2182813" y="6564313"/>
          <p14:tracePt t="5270" x="2147888" y="6500813"/>
          <p14:tracePt t="5286" x="2078038" y="6381750"/>
          <p14:tracePt t="5293" x="2043113" y="6311900"/>
          <p14:tracePt t="5309" x="2000250" y="6221413"/>
          <p14:tracePt t="5315" x="1973263" y="6165850"/>
          <p14:tracePt t="5332" x="1938338" y="6081713"/>
          <p14:tracePt t="5338" x="1924050" y="6038850"/>
          <p14:tracePt t="5354" x="1909763" y="6003925"/>
          <p14:tracePt t="5360" x="1909763" y="5997575"/>
          <p14:tracePt t="5376" x="1909763" y="5983288"/>
          <p14:tracePt t="5399" x="1909763" y="5976938"/>
          <p14:tracePt t="5422" x="1909763" y="5969000"/>
          <p14:tracePt t="5428" x="1909763" y="5948363"/>
          <p14:tracePt t="5444" x="1903413" y="5919788"/>
          <p14:tracePt t="5450" x="1895475" y="5905500"/>
          <p14:tracePt t="5466" x="1889125" y="5884863"/>
          <p14:tracePt t="5473" x="1881188" y="5864225"/>
          <p14:tracePt t="5489" x="1860550" y="5815013"/>
          <p14:tracePt t="5495" x="1825625" y="5759450"/>
          <p14:tracePt t="5511" x="1776413" y="5675313"/>
          <p14:tracePt t="5518" x="1749425" y="5619750"/>
          <p14:tracePt t="5534" x="1706563" y="5549900"/>
          <p14:tracePt t="5540" x="1685925" y="5527675"/>
          <p14:tracePt t="5556" x="1679575" y="5514975"/>
          <p14:tracePt t="5563" x="1671638" y="5507038"/>
          <p14:tracePt t="5671" x="1706563" y="5521325"/>
          <p14:tracePt t="5676" x="1741488" y="5527675"/>
          <p14:tracePt t="5691" x="1804988" y="5541963"/>
          <p14:tracePt t="5698" x="1889125" y="5556250"/>
          <p14:tracePt t="5714" x="2022475" y="5576888"/>
          <p14:tracePt t="5720" x="2141538" y="5599113"/>
          <p14:tracePt t="5736" x="2400300" y="5611813"/>
          <p14:tracePt t="5743" x="2595563" y="5626100"/>
          <p14:tracePt t="5766" x="2868613" y="5634038"/>
          <p14:tracePt t="5767" x="3121025" y="5646738"/>
          <p14:tracePt t="5781" x="3581400" y="5668963"/>
          <p14:tracePt t="5788" x="3868738" y="5681663"/>
          <p14:tracePt t="5804" x="4316413" y="5716588"/>
          <p14:tracePt t="5810" x="4589463" y="5730875"/>
          <p14:tracePt t="5826" x="4883150" y="5745163"/>
          <p14:tracePt t="5833" x="5016500" y="5745163"/>
          <p14:tracePt t="5849" x="5149850" y="5759450"/>
          <p14:tracePt t="5857" x="5197475" y="5759450"/>
          <p14:tracePt t="5870" x="5205413" y="5759450"/>
          <p14:tracePt t="5879" x="5211763" y="5759450"/>
          <p14:tracePt t="6009" x="5205413" y="5759450"/>
          <p14:tracePt t="6013" x="5176838" y="5759450"/>
          <p14:tracePt t="6028" x="5121275" y="5759450"/>
          <p14:tracePt t="6036" x="5051425" y="5759450"/>
          <p14:tracePt t="6051" x="4987925" y="5759450"/>
          <p14:tracePt t="6052" x="4911725" y="5759450"/>
          <p14:tracePt t="6057" x="4784725" y="5759450"/>
          <p14:tracePt t="6073" x="4687888" y="5759450"/>
          <p14:tracePt t="6081" x="4344988" y="5759450"/>
          <p14:tracePt t="6096" x="3813175" y="5759450"/>
          <p14:tracePt t="6102" x="3455988" y="5759450"/>
          <p14:tracePt t="6119" x="2938463" y="5759450"/>
          <p14:tracePt t="6125" x="2659063" y="5759450"/>
          <p14:tracePt t="6141" x="2308225" y="5759450"/>
          <p14:tracePt t="6148" x="2084388" y="5759450"/>
          <p14:tracePt t="6164" x="1868488" y="5759450"/>
          <p14:tracePt t="6170" x="1770063" y="5753100"/>
          <p14:tracePt t="6186" x="1679575" y="5738813"/>
          <p14:tracePt t="6193" x="1644650" y="5730875"/>
          <p14:tracePt t="6208" x="1630363" y="5724525"/>
          <p14:tracePt t="6215" x="1622425" y="5724525"/>
          <p14:tracePt t="6369" x="1630363" y="5724525"/>
          <p14:tracePt t="6373" x="1644650" y="5724525"/>
          <p14:tracePt t="6390" x="1685925" y="5724525"/>
          <p14:tracePt t="6395" x="1741488" y="5724525"/>
          <p14:tracePt t="6411" x="1860550" y="5724525"/>
          <p14:tracePt t="6418" x="1993900" y="5716588"/>
          <p14:tracePt t="6434" x="2176463" y="5710238"/>
          <p14:tracePt t="6440" x="2322513" y="5703888"/>
          <p14:tracePt t="6457" x="2505075" y="5681663"/>
          <p14:tracePt t="6463" x="2636838" y="5668963"/>
          <p14:tracePt t="6479" x="2798763" y="5661025"/>
          <p14:tracePt t="6486" x="2889250" y="5661025"/>
          <p14:tracePt t="6501" x="3001963" y="5661025"/>
          <p14:tracePt t="6508" x="3086100" y="5661025"/>
          <p14:tracePt t="6524" x="3190875" y="5661025"/>
          <p14:tracePt t="6530" x="3260725" y="5661025"/>
          <p14:tracePt t="6546" x="3371850" y="5661025"/>
          <p14:tracePt t="6553" x="3406775" y="5661025"/>
          <p14:tracePt t="6569" x="3441700" y="5661025"/>
          <p14:tracePt t="6590" x="3449638" y="5661025"/>
          <p14:tracePt t="6636" x="3462338" y="5661025"/>
          <p14:tracePt t="6643" x="3476625" y="5661025"/>
          <p14:tracePt t="6659" x="3511550" y="5661025"/>
          <p14:tracePt t="6665" x="3540125" y="5661025"/>
          <p14:tracePt t="6681" x="3581400" y="5661025"/>
          <p14:tracePt t="6688" x="3603625" y="5661025"/>
          <p14:tracePt t="6703" x="3609975" y="5661025"/>
          <p14:tracePt t="6704" x="3624263" y="5661025"/>
          <p14:tracePt t="6710" x="3651250" y="5661025"/>
          <p14:tracePt t="6726" x="3700463" y="5661025"/>
          <p14:tracePt t="6733" x="3749675" y="5661025"/>
          <p14:tracePt t="6749" x="3840163" y="5661025"/>
          <p14:tracePt t="6755" x="3911600" y="5661025"/>
          <p14:tracePt t="6771" x="3994150" y="5661025"/>
          <p14:tracePt t="6778" x="4051300" y="5661025"/>
          <p14:tracePt t="6794" x="4086225" y="5661025"/>
          <p14:tracePt t="6800" x="4092575" y="5661025"/>
          <p14:tracePt t="6815" x="4100513" y="5661025"/>
          <p14:tracePt t="8641" x="4135438" y="5661025"/>
          <p14:tracePt t="8647" x="4141788" y="5661025"/>
          <p14:tracePt t="8662" x="4162425" y="5661025"/>
          <p14:tracePt t="8668" x="4197350" y="5661025"/>
          <p14:tracePt t="8684" x="4281488" y="5661025"/>
          <p14:tracePt t="8690" x="4359275" y="5654675"/>
          <p14:tracePt t="8706" x="4484688" y="5640388"/>
          <p14:tracePt t="8713" x="4568825" y="5634038"/>
          <p14:tracePt t="8729" x="4694238" y="5611813"/>
          <p14:tracePt t="8735" x="4799013" y="5599113"/>
          <p14:tracePt t="8751" x="4953000" y="5599113"/>
          <p14:tracePt t="8758" x="5043488" y="5599113"/>
          <p14:tracePt t="8774" x="5191125" y="5599113"/>
          <p14:tracePt t="8780" x="5275263" y="5599113"/>
          <p14:tracePt t="8796" x="5380038" y="5599113"/>
          <p14:tracePt t="8803" x="5414963" y="5599113"/>
          <p14:tracePt t="8819" x="5449888" y="5599113"/>
          <p14:tracePt t="8826" x="5464175" y="5599113"/>
          <p14:tracePt t="8842" x="5478463" y="5599113"/>
          <p14:tracePt t="8848" x="5492750" y="5599113"/>
          <p14:tracePt t="8864" x="5519738" y="5599113"/>
          <p14:tracePt t="8870" x="5534025" y="5599113"/>
          <p14:tracePt t="8886" x="5562600" y="5591175"/>
          <p14:tracePt t="8893" x="5583238" y="5591175"/>
          <p14:tracePt t="8909" x="5610225" y="5591175"/>
          <p14:tracePt t="8915" x="5632450" y="5591175"/>
          <p14:tracePt t="8931" x="5638800" y="5591175"/>
          <p14:tracePt t="8983" x="5645150" y="5591175"/>
          <p14:tracePt t="8998" x="5653088" y="5591175"/>
          <p14:tracePt t="9005" x="5667375" y="5591175"/>
          <p14:tracePt t="9021" x="5681663" y="5591175"/>
          <p14:tracePt t="9028" x="5694363" y="5599113"/>
          <p14:tracePt t="9044" x="5702300" y="5605463"/>
          <p14:tracePt t="9050" x="5716588" y="5605463"/>
          <p14:tracePt t="9066" x="5729288" y="5611813"/>
          <p14:tracePt t="9072" x="5729288" y="5619750"/>
          <p14:tracePt t="9088" x="5737225" y="5619750"/>
          <p14:tracePt t="9162" x="5743575" y="5626100"/>
          <p14:tracePt t="9178" x="5757863" y="5626100"/>
          <p14:tracePt t="9185" x="5778500" y="5626100"/>
          <p14:tracePt t="9209" x="5813425" y="5626100"/>
          <p14:tracePt t="9209" x="5870575" y="5626100"/>
          <p14:tracePt t="9224" x="6010275" y="5626100"/>
          <p14:tracePt t="9230" x="6080125" y="5626100"/>
          <p14:tracePt t="9246" x="6240463" y="5626100"/>
          <p14:tracePt t="9252" x="6353175" y="5626100"/>
          <p14:tracePt t="9268" x="6519863" y="5626100"/>
          <p14:tracePt t="9276" x="6632575" y="5626100"/>
          <p14:tracePt t="9291" x="6786563" y="5626100"/>
          <p14:tracePt t="9297" x="6891338" y="5626100"/>
          <p14:tracePt t="9313" x="7031038" y="5626100"/>
          <p14:tracePt t="9320" x="7115175" y="5619750"/>
          <p14:tracePt t="9336" x="7213600" y="5619750"/>
          <p14:tracePt t="9343" x="7254875" y="5619750"/>
          <p14:tracePt t="9359" x="7269163" y="5619750"/>
          <p14:tracePt t="9360" x="7283450" y="5619750"/>
          <p14:tracePt t="9381" x="7289800" y="5619750"/>
          <p14:tracePt t="9387" x="7304088" y="5619750"/>
          <p14:tracePt t="9403" x="7324725" y="5619750"/>
          <p14:tracePt t="9410" x="7339013" y="5619750"/>
          <p14:tracePt t="9426" x="7359650" y="5619750"/>
          <p14:tracePt t="9493" x="7373938" y="5619750"/>
          <p14:tracePt t="9516" x="7380288" y="5619750"/>
          <p14:tracePt t="9522" x="7388225" y="5619750"/>
          <p14:tracePt t="9539" x="7402513" y="5619750"/>
          <p14:tracePt t="9545" x="7415213" y="5619750"/>
          <p14:tracePt t="9561" x="7437438" y="5619750"/>
          <p14:tracePt t="9567" x="7458075" y="5619750"/>
          <p14:tracePt t="9582" x="7472363" y="5619750"/>
          <p14:tracePt t="9591" x="7562850" y="5626100"/>
          <p14:tracePt t="9606" x="7653338" y="5626100"/>
          <p14:tracePt t="9612" x="7702550" y="5626100"/>
          <p14:tracePt t="9628" x="7745413" y="5626100"/>
          <p14:tracePt t="9635" x="7766050" y="5626100"/>
          <p14:tracePt t="9651" x="7772400" y="5626100"/>
          <p14:tracePt t="10461" x="7780338" y="5634038"/>
          <p14:tracePt t="10484" x="7793038" y="5640388"/>
          <p14:tracePt t="10490" x="7800975" y="5646738"/>
          <p14:tracePt t="10506" x="7815263" y="5661025"/>
          <p14:tracePt t="10535" x="7821613" y="5668963"/>
          <p14:tracePt t="12812" x="7807325" y="5668963"/>
          <p14:tracePt t="12846" x="7800975" y="5668963"/>
          <p14:tracePt t="12852" x="7793038" y="5668963"/>
          <p14:tracePt t="12868" x="7786688" y="5668963"/>
          <p14:tracePt t="12875" x="7780338" y="5668963"/>
          <p14:tracePt t="12913" x="7772400" y="5668963"/>
          <p14:tracePt t="12920" x="7758113" y="5668963"/>
          <p14:tracePt t="12936" x="7751763" y="5668963"/>
          <p14:tracePt t="12943" x="7737475" y="5668963"/>
          <p14:tracePt t="12958" x="7702550" y="5668963"/>
          <p14:tracePt t="12965" x="7681913" y="5668963"/>
          <p14:tracePt t="12981" x="7653338" y="5668963"/>
          <p14:tracePt t="12987" x="7639050" y="5668963"/>
          <p14:tracePt t="13003" x="7612063" y="5668963"/>
          <p14:tracePt t="13011" x="7591425" y="5668963"/>
          <p14:tracePt t="13033" x="7577138" y="5668963"/>
          <p14:tracePt t="13034" x="7542213" y="5668963"/>
          <p14:tracePt t="13048" x="7499350" y="5668963"/>
          <p14:tracePt t="13055" x="7472363" y="5668963"/>
          <p14:tracePt t="13073" x="7408863" y="5668963"/>
          <p14:tracePt t="13079" x="7373938" y="5668963"/>
          <p14:tracePt t="13094" x="7345363" y="5668963"/>
          <p14:tracePt t="13100" x="7332663" y="5668963"/>
          <p14:tracePt t="13167" x="7324725" y="5668963"/>
          <p14:tracePt t="13183" x="7318375" y="5668963"/>
          <p14:tracePt t="13521" x="7304088" y="5668963"/>
          <p14:tracePt t="13542" x="7289800" y="5675313"/>
          <p14:tracePt t="13753" x="7283450" y="5675313"/>
          <p14:tracePt t="13768" x="7275513" y="5675313"/>
          <p14:tracePt t="13775" x="7269163" y="5675313"/>
          <p14:tracePt t="13791" x="7254875" y="5675313"/>
          <p14:tracePt t="13903" x="7248525" y="5675313"/>
          <p14:tracePt t="13911" x="7240588" y="5675313"/>
          <p14:tracePt t="14645" x="7234238" y="5675313"/>
          <p14:tracePt t="14720" x="7234238" y="5681663"/>
          <p14:tracePt t="14877" x="7226300" y="5681663"/>
          <p14:tracePt t="14915" x="7226300" y="5689600"/>
          <p14:tracePt t="15508" x="7262813" y="5689600"/>
          <p14:tracePt t="15523" x="7289800" y="5689600"/>
          <p14:tracePt t="15532" x="7353300" y="5689600"/>
          <p14:tracePt t="15547" x="7408863" y="5689600"/>
          <p14:tracePt t="15552" x="7464425" y="5689600"/>
          <p14:tracePt t="15568" x="7542213" y="5689600"/>
          <p14:tracePt t="15575" x="7612063" y="5668963"/>
          <p14:tracePt t="15591" x="7702550" y="5634038"/>
          <p14:tracePt t="15598" x="7751763" y="5599113"/>
          <p14:tracePt t="15614" x="7815263" y="5541963"/>
          <p14:tracePt t="15620" x="7850188" y="5492750"/>
          <p14:tracePt t="15636" x="7912100" y="5402263"/>
          <p14:tracePt t="15644" x="7969250" y="5332413"/>
          <p14:tracePt t="15659" x="8059738" y="5207000"/>
          <p14:tracePt t="15665" x="8123238" y="5129213"/>
          <p14:tracePt t="15682" x="8213725" y="5053013"/>
          <p14:tracePt t="15682" x="8297863" y="4960938"/>
          <p14:tracePt t="15687" x="8501063" y="4786313"/>
          <p14:tracePt t="15703" x="8842375" y="4562475"/>
          <p14:tracePt t="15710" x="9045575" y="44227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0DF1073-0E8D-4F78-B436-74F88B6D9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95" y="804163"/>
            <a:ext cx="7872809" cy="5557276"/>
          </a:xfr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0A2FB5-4808-4B34-8937-61CDE917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CE5E78-9A5E-43C0-B055-20A548B0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D8480C73-F8E1-4BE6-8970-7A7F8EB7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979" y="383232"/>
            <a:ext cx="6288505" cy="390450"/>
          </a:xfrm>
        </p:spPr>
        <p:txBody>
          <a:bodyPr/>
          <a:lstStyle/>
          <a:p>
            <a:r>
              <a:rPr lang="de-AT" sz="2000" dirty="0">
                <a:solidFill>
                  <a:schemeClr val="tx1"/>
                </a:solidFill>
              </a:rPr>
              <a:t>Learning </a:t>
            </a:r>
            <a:r>
              <a:rPr lang="de-AT" sz="2000" dirty="0" err="1">
                <a:solidFill>
                  <a:schemeClr val="tx1"/>
                </a:solidFill>
              </a:rPr>
              <a:t>Curve</a:t>
            </a:r>
            <a:r>
              <a:rPr lang="de-AT" sz="2000" dirty="0">
                <a:solidFill>
                  <a:schemeClr val="tx1"/>
                </a:solidFill>
              </a:rPr>
              <a:t> and </a:t>
            </a:r>
            <a:r>
              <a:rPr lang="de-AT" sz="2000" dirty="0" err="1">
                <a:solidFill>
                  <a:schemeClr val="tx1"/>
                </a:solidFill>
              </a:rPr>
              <a:t>Contingency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Effect</a:t>
            </a:r>
            <a:r>
              <a:rPr lang="de-AT" sz="2000" dirty="0">
                <a:solidFill>
                  <a:schemeClr val="tx1"/>
                </a:solidFill>
              </a:rPr>
              <a:t> in Experiment 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667AA1-904B-4307-98E1-1EE99C768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4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10"/>
    </mc:Choice>
    <mc:Fallback>
      <p:transition spd="slow" advTm="6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27" x="2851150" y="6486525"/>
          <p14:tracePt t="8278" x="2455863" y="6697663"/>
          <p14:tracePt t="8284" x="2435225" y="6619875"/>
          <p14:tracePt t="8300" x="2386013" y="6500813"/>
          <p14:tracePt t="8307" x="2336800" y="6410325"/>
          <p14:tracePt t="8323" x="2295525" y="6346825"/>
          <p14:tracePt t="8323" x="2259013" y="6284913"/>
          <p14:tracePt t="8329" x="2211388" y="6178550"/>
          <p14:tracePt t="8345" x="2119313" y="6032500"/>
          <p14:tracePt t="8351" x="2078038" y="5969000"/>
          <p14:tracePt t="8367" x="2014538" y="5884863"/>
          <p14:tracePt t="8374" x="1979613" y="5829300"/>
          <p14:tracePt t="8390" x="1973263" y="5794375"/>
          <p14:tracePt t="8390" x="1965325" y="5765800"/>
          <p14:tracePt t="8396" x="1958975" y="5724525"/>
          <p14:tracePt t="8412" x="1958975" y="5695950"/>
          <p14:tracePt t="8413" x="1958975" y="5661025"/>
          <p14:tracePt t="8419" x="1952625" y="5611813"/>
          <p14:tracePt t="8435" x="1938338" y="5541963"/>
          <p14:tracePt t="8441" x="1909763" y="5492750"/>
          <p14:tracePt t="8457" x="1854200" y="5410200"/>
          <p14:tracePt t="8464" x="1819275" y="5346700"/>
          <p14:tracePt t="8480" x="1755775" y="5241925"/>
          <p14:tracePt t="8486" x="1720850" y="5164138"/>
          <p14:tracePt t="8502" x="1700213" y="5114925"/>
          <p14:tracePt t="8503" x="1671638" y="5053013"/>
          <p14:tracePt t="8509" x="1651000" y="4954588"/>
          <p14:tracePt t="8525" x="1636713" y="4864100"/>
          <p14:tracePt t="8525" x="1609725" y="4737100"/>
          <p14:tracePt t="8532" x="1566863" y="4556125"/>
          <p14:tracePt t="8547" x="1531938" y="4394200"/>
          <p14:tracePt t="8554" x="1504950" y="4297363"/>
          <p14:tracePt t="8570" x="1490663" y="4248150"/>
          <p14:tracePt t="8570" x="1482725" y="4205288"/>
          <p14:tracePt t="8577" x="1476375" y="4149725"/>
          <p14:tracePt t="8592" x="1476375" y="4129088"/>
          <p14:tracePt t="8593" x="1476375" y="4108450"/>
          <p14:tracePt t="8599" x="1468438" y="4094163"/>
          <p14:tracePt t="8615" x="1468438" y="4079875"/>
          <p14:tracePt t="8616" x="1462088" y="4065588"/>
          <p14:tracePt t="8637" x="1462088" y="4059238"/>
          <p14:tracePt t="8645" x="1462088" y="4051300"/>
          <p14:tracePt t="8659" x="1462088" y="4044950"/>
          <p14:tracePt t="8666" x="1455738" y="4044950"/>
          <p14:tracePt t="8683" x="1455738" y="4038600"/>
          <p14:tracePt t="8689" x="1455738" y="4030663"/>
          <p14:tracePt t="8705" x="1455738" y="4024313"/>
          <p14:tracePt t="8712" x="1455738" y="4016375"/>
          <p14:tracePt t="8728" x="1455738" y="4010025"/>
          <p14:tracePt t="8750" x="1455738" y="4002088"/>
          <p14:tracePt t="8756" x="1455738" y="3995738"/>
          <p14:tracePt t="8771" x="1455738" y="3989388"/>
          <p14:tracePt t="8846" x="1462088" y="3989388"/>
          <p14:tracePt t="8861" x="1468438" y="3989388"/>
          <p14:tracePt t="8870" x="1511300" y="3989388"/>
          <p14:tracePt t="8885" x="1566863" y="4010025"/>
          <p14:tracePt t="8891" x="1587500" y="4030663"/>
          <p14:tracePt t="8907" x="1616075" y="4044950"/>
          <p14:tracePt t="8907" x="1630363" y="4065588"/>
          <p14:tracePt t="8914" x="1665288" y="4086225"/>
          <p14:tracePt t="8929" x="1685925" y="4100513"/>
          <p14:tracePt t="8936" x="1706563" y="4121150"/>
          <p14:tracePt t="8952" x="1728788" y="4143375"/>
          <p14:tracePt t="8959" x="1741488" y="4156075"/>
          <p14:tracePt t="8975" x="1763713" y="4170363"/>
          <p14:tracePt t="8998" x="1776413" y="4178300"/>
          <p14:tracePt t="9004" x="1790700" y="4191000"/>
          <p14:tracePt t="9020" x="1804988" y="4198938"/>
          <p14:tracePt t="9026" x="1811338" y="4213225"/>
          <p14:tracePt t="9042" x="1819275" y="4233863"/>
          <p14:tracePt t="9049" x="1825625" y="4262438"/>
          <p14:tracePt t="9065" x="1833563" y="4297363"/>
          <p14:tracePt t="9079" x="1839913" y="4324350"/>
          <p14:tracePt t="9087" x="1846263" y="4387850"/>
          <p14:tracePt t="9093" x="1846263" y="4429125"/>
          <p14:tracePt t="9110" x="1846263" y="4513263"/>
          <p14:tracePt t="9116" x="1846263" y="4597400"/>
          <p14:tracePt t="9133" x="1846263" y="4667250"/>
          <p14:tracePt t="9133" x="1846263" y="4730750"/>
          <p14:tracePt t="9139" x="1846263" y="4835525"/>
          <p14:tracePt t="9155" x="1846263" y="4983163"/>
          <p14:tracePt t="9162" x="1854200" y="5067300"/>
          <p14:tracePt t="9177" x="1860550" y="5122863"/>
          <p14:tracePt t="9178" x="1868488" y="5172075"/>
          <p14:tracePt t="9183" x="1868488" y="5233988"/>
          <p14:tracePt t="9200" x="1868488" y="5291138"/>
          <p14:tracePt t="9206" x="1868488" y="5338763"/>
          <p14:tracePt t="9222" x="1868488" y="5387975"/>
          <p14:tracePt t="9228" x="1868488" y="5410200"/>
          <p14:tracePt t="9245" x="1868488" y="5437188"/>
          <p14:tracePt t="9251" x="1868488" y="5451475"/>
          <p14:tracePt t="9267" x="1868488" y="5480050"/>
          <p14:tracePt t="9274" x="1868488" y="5492750"/>
          <p14:tracePt t="9290" x="1868488" y="5507038"/>
          <p14:tracePt t="9296" x="1868488" y="5514975"/>
          <p14:tracePt t="9312" x="1868488" y="5535613"/>
          <p14:tracePt t="9319" x="1868488" y="5549900"/>
          <p14:tracePt t="9342" x="1868488" y="5576888"/>
          <p14:tracePt t="9342" x="1868488" y="5599113"/>
          <p14:tracePt t="9356" x="1868488" y="5626100"/>
          <p14:tracePt t="9365" x="1868488" y="5668963"/>
          <p14:tracePt t="9379" x="1868488" y="5703888"/>
          <p14:tracePt t="9379" x="1868488" y="5710238"/>
          <p14:tracePt t="9386" x="1868488" y="5724525"/>
          <p14:tracePt t="9402" x="1868488" y="5745163"/>
          <p14:tracePt t="9402" x="1868488" y="5759450"/>
          <p14:tracePt t="9409" x="1868488" y="5780088"/>
          <p14:tracePt t="9425" x="1868488" y="5794375"/>
          <p14:tracePt t="9425" x="1874838" y="5815013"/>
          <p14:tracePt t="9432" x="1881188" y="5835650"/>
          <p14:tracePt t="9447" x="1895475" y="5870575"/>
          <p14:tracePt t="9454" x="1909763" y="5892800"/>
          <p14:tracePt t="9470" x="1917700" y="5905500"/>
          <p14:tracePt t="9470" x="1924050" y="5919788"/>
          <p14:tracePt t="9476" x="1930400" y="5934075"/>
          <p14:tracePt t="9492" x="1944688" y="5942013"/>
          <p14:tracePt t="9493" x="1952625" y="5948363"/>
          <p14:tracePt t="9499" x="1965325" y="5948363"/>
          <p14:tracePt t="9515" x="1973263" y="5962650"/>
          <p14:tracePt t="9521" x="1973263" y="5969000"/>
          <p14:tracePt t="9537" x="1987550" y="5976938"/>
          <p14:tracePt t="9544" x="1987550" y="5983288"/>
          <p14:tracePt t="9560" x="1993900" y="5989638"/>
          <p14:tracePt t="9567" x="2000250" y="5989638"/>
          <p14:tracePt t="9583" x="2000250" y="5997575"/>
          <p14:tracePt t="9589" x="2014538" y="6003925"/>
          <p14:tracePt t="9605" x="2022475" y="6003925"/>
          <p14:tracePt t="9612" x="2028825" y="6011863"/>
          <p14:tracePt t="9627" x="2035175" y="6011863"/>
          <p14:tracePt t="9627" x="2043113" y="6011863"/>
          <p14:tracePt t="9633" x="2057400" y="6011863"/>
          <p14:tracePt t="9650" x="2078038" y="6011863"/>
          <p14:tracePt t="9656" x="2098675" y="6011863"/>
          <p14:tracePt t="9672" x="2106613" y="6011863"/>
          <p14:tracePt t="9679" x="2112963" y="6018213"/>
          <p14:tracePt t="9695" x="2119313" y="6018213"/>
          <p14:tracePt t="9701" x="2133600" y="6018213"/>
          <p14:tracePt t="9717" x="2141538" y="6018213"/>
          <p14:tracePt t="9724" x="2154238" y="6018213"/>
          <p14:tracePt t="9740" x="2162175" y="6018213"/>
          <p14:tracePt t="9740" x="2176463" y="6018213"/>
          <p14:tracePt t="9746" x="2182813" y="6018213"/>
          <p14:tracePt t="9762" x="2211388" y="6018213"/>
          <p14:tracePt t="9769" x="2224088" y="6018213"/>
          <p14:tracePt t="9785" x="2232025" y="6018213"/>
          <p14:tracePt t="9807" x="2238375" y="6018213"/>
          <p14:tracePt t="9813" x="2246313" y="6018213"/>
          <p14:tracePt t="9829" x="2266950" y="6018213"/>
          <p14:tracePt t="9829" x="2273300" y="6011863"/>
          <p14:tracePt t="9836" x="2281238" y="6003925"/>
          <p14:tracePt t="9851" x="2287588" y="6003925"/>
          <p14:tracePt t="9859" x="2295525" y="5989638"/>
          <p14:tracePt t="9860" x="2308225" y="5983288"/>
          <p14:tracePt t="9875" x="2330450" y="5962650"/>
          <p14:tracePt t="9881" x="2343150" y="5954713"/>
          <p14:tracePt t="9897" x="2357438" y="5934075"/>
          <p14:tracePt t="9904" x="2365375" y="5919788"/>
          <p14:tracePt t="9919" x="2371725" y="5905500"/>
          <p14:tracePt t="9927" x="2378075" y="5892800"/>
          <p14:tracePt t="9942" x="2392363" y="5870575"/>
          <p14:tracePt t="9949" x="2400300" y="5857875"/>
          <p14:tracePt t="9965" x="2413000" y="5843588"/>
          <p14:tracePt t="9971" x="2420938" y="5829300"/>
          <p14:tracePt t="9987" x="2435225" y="5800725"/>
          <p14:tracePt t="9993" x="2435225" y="5788025"/>
          <p14:tracePt t="10009" x="2441575" y="5765800"/>
          <p14:tracePt t="10010" x="2447925" y="5753100"/>
          <p14:tracePt t="10017" x="2447925" y="5738813"/>
          <p14:tracePt t="10033" x="2455863" y="5716588"/>
          <p14:tracePt t="10039" x="2462213" y="5710238"/>
          <p14:tracePt t="10063" x="2476500" y="5681663"/>
          <p14:tracePt t="10077" x="2482850" y="5654675"/>
          <p14:tracePt t="10084" x="2490788" y="5634038"/>
          <p14:tracePt t="10100" x="2497138" y="5599113"/>
          <p14:tracePt t="10106" x="2505075" y="5576888"/>
          <p14:tracePt t="10122" x="2505075" y="5549900"/>
          <p14:tracePt t="10129" x="2519363" y="5535613"/>
          <p14:tracePt t="10144" x="2519363" y="5514975"/>
          <p14:tracePt t="10151" x="2519363" y="5500688"/>
          <p14:tracePt t="10167" x="2519363" y="5480050"/>
          <p14:tracePt t="10174" x="2519363" y="5465763"/>
          <p14:tracePt t="10190" x="2519363" y="5451475"/>
          <p14:tracePt t="10196" x="2519363" y="5445125"/>
          <p14:tracePt t="10212" x="2519363" y="5422900"/>
          <p14:tracePt t="10219" x="2519363" y="5410200"/>
          <p14:tracePt t="10234" x="2519363" y="5395913"/>
          <p14:tracePt t="10241" x="2511425" y="5381625"/>
          <p14:tracePt t="10257" x="2505075" y="5367338"/>
          <p14:tracePt t="10263" x="2497138" y="5360988"/>
          <p14:tracePt t="10279" x="2490788" y="5353050"/>
          <p14:tracePt t="10286" x="2482850" y="5346700"/>
          <p14:tracePt t="10302" x="2462213" y="5332413"/>
          <p14:tracePt t="10309" x="2447925" y="5332413"/>
          <p14:tracePt t="10325" x="2427288" y="5311775"/>
          <p14:tracePt t="10331" x="2420938" y="5303838"/>
          <p14:tracePt t="10347" x="2406650" y="5297488"/>
          <p14:tracePt t="10354" x="2406650" y="5291138"/>
          <p14:tracePt t="10370" x="2400300" y="5283200"/>
          <p14:tracePt t="10376" x="2392363" y="5283200"/>
          <p14:tracePt t="10392" x="2386013" y="5276850"/>
          <p14:tracePt t="10392" x="2378075" y="5268913"/>
          <p14:tracePt t="10399" x="2365375" y="5262563"/>
          <p14:tracePt t="10415" x="2336800" y="5248275"/>
          <p14:tracePt t="10421" x="2316163" y="5241925"/>
          <p14:tracePt t="10437" x="2301875" y="5233988"/>
          <p14:tracePt t="10437" x="2287588" y="5227638"/>
          <p14:tracePt t="10443" x="2273300" y="5227638"/>
          <p14:tracePt t="10460" x="2246313" y="5219700"/>
          <p14:tracePt t="10467" x="2224088" y="5213350"/>
          <p14:tracePt t="10482" x="2203450" y="5213350"/>
          <p14:tracePt t="10489" x="2197100" y="5213350"/>
          <p14:tracePt t="10505" x="2176463" y="5213350"/>
          <p14:tracePt t="10511" x="2162175" y="5213350"/>
          <p14:tracePt t="10534" x="2141538" y="5213350"/>
          <p14:tracePt t="10535" x="2106613" y="5213350"/>
          <p14:tracePt t="10550" x="2078038" y="5227638"/>
          <p14:tracePt t="10556" x="2043113" y="5248275"/>
          <p14:tracePt t="10572" x="2008188" y="5276850"/>
          <p14:tracePt t="10579" x="1979613" y="5297488"/>
          <p14:tracePt t="10595" x="1930400" y="5332413"/>
          <p14:tracePt t="10601" x="1909763" y="5353050"/>
          <p14:tracePt t="10617" x="1895475" y="5367338"/>
          <p14:tracePt t="10625" x="1860550" y="5416550"/>
          <p14:tracePt t="10640" x="1854200" y="5451475"/>
          <p14:tracePt t="10640" x="1846263" y="5472113"/>
          <p14:tracePt t="10646" x="1839913" y="5500688"/>
          <p14:tracePt t="10662" x="1825625" y="5521325"/>
          <p14:tracePt t="10663" x="1819275" y="5549900"/>
          <p14:tracePt t="10668" x="1819275" y="5584825"/>
          <p14:tracePt t="10684" x="1819275" y="5611813"/>
          <p14:tracePt t="10691" x="1819275" y="5634038"/>
          <p14:tracePt t="10707" x="1819275" y="5661025"/>
          <p14:tracePt t="10713" x="1819275" y="5681663"/>
          <p14:tracePt t="10730" x="1825625" y="5695950"/>
          <p14:tracePt t="10736" x="1825625" y="5710238"/>
          <p14:tracePt t="10752" x="1839913" y="5724525"/>
          <p14:tracePt t="10752" x="1846263" y="5730875"/>
          <p14:tracePt t="10759" x="1854200" y="5753100"/>
          <p14:tracePt t="10783" x="1868488" y="5773738"/>
          <p14:tracePt t="10783" x="1881188" y="5788025"/>
          <p14:tracePt t="10797" x="1895475" y="5808663"/>
          <p14:tracePt t="10804" x="1903413" y="5815013"/>
          <p14:tracePt t="10820" x="1903413" y="5822950"/>
          <p14:tracePt t="10826" x="1903413" y="5829300"/>
          <p14:tracePt t="10841" x="1909763" y="5829300"/>
          <p14:tracePt t="10849" x="1909763" y="5835650"/>
          <p14:tracePt t="10865" x="1924050" y="5843588"/>
          <p14:tracePt t="10871" x="1930400" y="5843588"/>
          <p14:tracePt t="10887" x="1944688" y="5849938"/>
          <p14:tracePt t="10893" x="1958975" y="5849938"/>
          <p14:tracePt t="10910" x="1979613" y="5857875"/>
          <p14:tracePt t="10917" x="2000250" y="5857875"/>
          <p14:tracePt t="10932" x="2028825" y="5857875"/>
          <p14:tracePt t="10939" x="2049463" y="5857875"/>
          <p14:tracePt t="10955" x="2078038" y="5864225"/>
          <p14:tracePt t="10961" x="2098675" y="5864225"/>
          <p14:tracePt t="10977" x="2112963" y="5864225"/>
          <p14:tracePt t="10977" x="2127250" y="5864225"/>
          <p14:tracePt t="10984" x="2133600" y="5864225"/>
          <p14:tracePt t="11000" x="2162175" y="5870575"/>
          <p14:tracePt t="11006" x="2176463" y="5870575"/>
          <p14:tracePt t="11022" x="2197100" y="5870575"/>
          <p14:tracePt t="11029" x="2217738" y="5870575"/>
          <p14:tracePt t="11045" x="2246313" y="5870575"/>
          <p14:tracePt t="11051" x="2295525" y="5870575"/>
          <p14:tracePt t="11068" x="2336800" y="5870575"/>
          <p14:tracePt t="11081" x="2357438" y="5870575"/>
          <p14:tracePt t="11090" x="2365375" y="5870575"/>
          <p14:tracePt t="11097" x="2386013" y="5870575"/>
          <p14:tracePt t="11113" x="2392363" y="5870575"/>
          <p14:tracePt t="11118" x="2392363" y="5864225"/>
          <p14:tracePt t="11135" x="2400300" y="5864225"/>
          <p14:tracePt t="11141" x="2406650" y="5857875"/>
          <p14:tracePt t="11157" x="2413000" y="5843588"/>
          <p14:tracePt t="11180" x="2413000" y="5829300"/>
          <p14:tracePt t="11186" x="2413000" y="5822950"/>
          <p14:tracePt t="11202" x="2413000" y="5808663"/>
          <p14:tracePt t="11209" x="2413000" y="5800725"/>
          <p14:tracePt t="11225" x="2413000" y="5788025"/>
          <p14:tracePt t="11231" x="2413000" y="5780088"/>
          <p14:tracePt t="12146" x="2413000" y="5773738"/>
          <p14:tracePt t="12169" x="2420938" y="5765800"/>
          <p14:tracePt t="12176" x="2427288" y="5759450"/>
          <p14:tracePt t="12192" x="2441575" y="5730875"/>
          <p14:tracePt t="12198" x="2447925" y="5710238"/>
          <p14:tracePt t="12214" x="2470150" y="5681663"/>
          <p14:tracePt t="12221" x="2482850" y="5675313"/>
          <p14:tracePt t="12237" x="2482850" y="5668963"/>
          <p14:tracePt t="12281" x="2490788" y="5661025"/>
          <p14:tracePt t="12289" x="2497138" y="5661025"/>
          <p14:tracePt t="12312" x="2505075" y="5654675"/>
          <p14:tracePt t="12313" x="2511425" y="5640388"/>
          <p14:tracePt t="12327" x="2519363" y="5626100"/>
          <p14:tracePt t="12334" x="2525713" y="5626100"/>
          <p14:tracePt t="12379" x="2525713" y="5619750"/>
          <p14:tracePt t="12394" x="2532063" y="5611813"/>
          <p14:tracePt t="12418" x="2540000" y="5599113"/>
          <p14:tracePt t="12424" x="2540000" y="5591175"/>
          <p14:tracePt t="12650" x="2546350" y="5591175"/>
          <p14:tracePt t="12668" x="2546350" y="5584825"/>
          <p14:tracePt t="14563" x="2546350" y="5576888"/>
          <p14:tracePt t="14577" x="2546350" y="5570538"/>
          <p14:tracePt t="14583" x="2554288" y="5562600"/>
          <p14:tracePt t="14600" x="2554288" y="5549900"/>
          <p14:tracePt t="14606" x="2554288" y="5541963"/>
          <p14:tracePt t="14622" x="2554288" y="5521325"/>
          <p14:tracePt t="14645" x="2554288" y="5514975"/>
          <p14:tracePt t="14645" x="2554288" y="5500688"/>
          <p14:tracePt t="14651" x="2554288" y="5492750"/>
          <p14:tracePt t="14667" x="2540000" y="5486400"/>
          <p14:tracePt t="14667" x="2525713" y="5472113"/>
          <p14:tracePt t="14674" x="2490788" y="5457825"/>
          <p14:tracePt t="14690" x="2406650" y="5430838"/>
          <p14:tracePt t="14696" x="2330450" y="5416550"/>
          <p14:tracePt t="14712" x="2238375" y="5387975"/>
          <p14:tracePt t="14719" x="2211388" y="5381625"/>
          <p14:tracePt t="14734" x="2162175" y="5381625"/>
          <p14:tracePt t="14741" x="2141538" y="5381625"/>
          <p14:tracePt t="14757" x="2098675" y="5381625"/>
          <p14:tracePt t="14764" x="2078038" y="5381625"/>
          <p14:tracePt t="14779" x="2057400" y="5381625"/>
          <p14:tracePt t="14780" x="2043113" y="5381625"/>
          <p14:tracePt t="14787" x="2028825" y="5381625"/>
          <p14:tracePt t="14801" x="2014538" y="5381625"/>
          <p14:tracePt t="14810" x="1993900" y="5395913"/>
          <p14:tracePt t="14825" x="1987550" y="5402263"/>
          <p14:tracePt t="14831" x="1979613" y="5402263"/>
          <p14:tracePt t="14847" x="1973263" y="5410200"/>
          <p14:tracePt t="14854" x="1965325" y="5410200"/>
          <p14:tracePt t="14891" x="1958975" y="5410200"/>
          <p14:tracePt t="15007" x="1958975" y="5416550"/>
          <p14:tracePt t="15170" x="1958975" y="5422900"/>
          <p14:tracePt t="15185" x="1958975" y="5430838"/>
          <p14:tracePt t="15192" x="1958975" y="5437188"/>
          <p14:tracePt t="15214" x="1958975" y="5445125"/>
          <p14:tracePt t="15230" x="1965325" y="5445125"/>
          <p14:tracePt t="15237" x="1965325" y="5451475"/>
          <p14:tracePt t="15252" x="1965325" y="5457825"/>
          <p14:tracePt t="15259" x="1973263" y="5465763"/>
          <p14:tracePt t="15283" x="1979613" y="5472113"/>
          <p14:tracePt t="15284" x="1987550" y="5486400"/>
          <p14:tracePt t="15297" x="1993900" y="5486400"/>
          <p14:tracePt t="15418" x="1993900" y="5492750"/>
          <p14:tracePt t="15479" x="1987550" y="5492750"/>
          <p14:tracePt t="15485" x="1973263" y="5492750"/>
          <p14:tracePt t="15501" x="1958975" y="5492750"/>
          <p14:tracePt t="15507" x="1952625" y="5492750"/>
          <p14:tracePt t="15522" x="1938338" y="5492750"/>
          <p14:tracePt t="15529" x="1924050" y="5492750"/>
          <p14:tracePt t="15545" x="1909763" y="5492750"/>
          <p14:tracePt t="15545" x="1903413" y="5492750"/>
          <p14:tracePt t="15551" x="1881188" y="5492750"/>
          <p14:tracePt t="15567" x="1854200" y="5492750"/>
          <p14:tracePt t="15574" x="1839913" y="5492750"/>
          <p14:tracePt t="15590" x="1804988" y="5492750"/>
          <p14:tracePt t="15596" x="1784350" y="5500688"/>
          <p14:tracePt t="15612" x="1763713" y="5500688"/>
          <p14:tracePt t="15613" x="1749425" y="5500688"/>
          <p14:tracePt t="15619" x="1735138" y="5500688"/>
          <p14:tracePt t="15634" x="1714500" y="5500688"/>
          <p14:tracePt t="15635" x="1685925" y="5500688"/>
          <p14:tracePt t="15641" x="1651000" y="5500688"/>
          <p14:tracePt t="15657" x="1630363" y="5500688"/>
          <p14:tracePt t="15658" x="1595438" y="5500688"/>
          <p14:tracePt t="15664" x="1546225" y="5500688"/>
          <p14:tracePt t="15680" x="1517650" y="5500688"/>
          <p14:tracePt t="15680" x="1490663" y="5500688"/>
          <p14:tracePt t="15686" x="1447800" y="5500688"/>
          <p14:tracePt t="15702" x="1392238" y="5500688"/>
          <p14:tracePt t="15709" x="1350963" y="5507038"/>
          <p14:tracePt t="15725" x="1322388" y="5507038"/>
          <p14:tracePt t="15725" x="1293813" y="5514975"/>
          <p14:tracePt t="15731" x="1252538" y="5521325"/>
          <p14:tracePt t="15747" x="1203325" y="5535613"/>
          <p14:tracePt t="15754" x="1162050" y="5549900"/>
          <p14:tracePt t="15770" x="1139825" y="5556250"/>
          <p14:tracePt t="15770" x="1119188" y="5562600"/>
          <p14:tracePt t="15776" x="1084263" y="5576888"/>
          <p14:tracePt t="15791" x="1063625" y="5591175"/>
          <p14:tracePt t="15800" x="1042988" y="5599113"/>
          <p14:tracePt t="15801" x="1014413" y="5605463"/>
          <p14:tracePt t="15815" x="993775" y="5611813"/>
          <p14:tracePt t="15815" x="973138" y="5626100"/>
          <p14:tracePt t="15822" x="950913" y="5626100"/>
          <p14:tracePt t="15838" x="923925" y="5640388"/>
          <p14:tracePt t="15844" x="909638" y="5654675"/>
          <p14:tracePt t="15860" x="889000" y="5675313"/>
          <p14:tracePt t="15866" x="866775" y="5681663"/>
          <p14:tracePt t="15882" x="839788" y="5703888"/>
          <p14:tracePt t="15888" x="819150" y="5724525"/>
          <p14:tracePt t="15905" x="796925" y="5745163"/>
          <p14:tracePt t="15911" x="796925" y="5753100"/>
          <p14:tracePt t="15927" x="796925" y="5765800"/>
          <p14:tracePt t="15950" x="796925" y="5773738"/>
          <p14:tracePt t="15951" x="796925" y="5788025"/>
          <p14:tracePt t="15956" x="796925" y="5794375"/>
          <p14:tracePt t="15972" x="796925" y="5808663"/>
          <p14:tracePt t="15979" x="796925" y="5815013"/>
          <p14:tracePt t="16001" x="804863" y="5822950"/>
          <p14:tracePt t="16003" x="819150" y="5822950"/>
          <p14:tracePt t="16004" x="825500" y="5829300"/>
          <p14:tracePt t="16017" x="860425" y="5835650"/>
          <p14:tracePt t="16024" x="874713" y="5835650"/>
          <p14:tracePt t="16039" x="903288" y="5835650"/>
          <p14:tracePt t="16046" x="923925" y="5835650"/>
          <p14:tracePt t="16068" x="958850" y="5835650"/>
          <p14:tracePt t="16069" x="985838" y="5835650"/>
          <p14:tracePt t="16085" x="1020763" y="5835650"/>
          <p14:tracePt t="16091" x="1049338" y="5835650"/>
          <p14:tracePt t="16107" x="1090613" y="5835650"/>
          <p14:tracePt t="16114" x="1112838" y="5843588"/>
          <p14:tracePt t="16129" x="1133475" y="5843588"/>
          <p14:tracePt t="16130" x="1162050" y="5843588"/>
          <p14:tracePt t="16136" x="1209675" y="5849938"/>
          <p14:tracePt t="16152" x="1266825" y="5849938"/>
          <p14:tracePt t="16159" x="1316038" y="5849938"/>
          <p14:tracePt t="16175" x="1392238" y="5849938"/>
          <p14:tracePt t="16181" x="1455738" y="5857875"/>
          <p14:tracePt t="16197" x="1531938" y="5864225"/>
          <p14:tracePt t="16204" x="1601788" y="5870575"/>
          <p14:tracePt t="16219" x="1665288" y="5878513"/>
          <p14:tracePt t="16226" x="1720850" y="5878513"/>
          <p14:tracePt t="16242" x="1784350" y="5884863"/>
          <p14:tracePt t="16249" x="1833563" y="5884863"/>
          <p14:tracePt t="16265" x="1881188" y="5884863"/>
          <p14:tracePt t="16272" x="1903413" y="5884863"/>
          <p14:tracePt t="16287" x="1944688" y="5884863"/>
          <p14:tracePt t="16294" x="1973263" y="5884863"/>
          <p14:tracePt t="16310" x="1987550" y="5884863"/>
          <p14:tracePt t="16310" x="1993900" y="5884863"/>
          <p14:tracePt t="16316" x="2014538" y="5884863"/>
          <p14:tracePt t="16332" x="2035175" y="5884863"/>
          <p14:tracePt t="16339" x="2043113" y="5884863"/>
          <p14:tracePt t="16355" x="2057400" y="5878513"/>
          <p14:tracePt t="16361" x="2063750" y="5870575"/>
          <p14:tracePt t="16377" x="2070100" y="5864225"/>
          <p14:tracePt t="16384" x="2084388" y="5864225"/>
          <p14:tracePt t="16400" x="2084388" y="5849938"/>
          <p14:tracePt t="16406" x="2084388" y="5843588"/>
          <p14:tracePt t="16422" x="2092325" y="5829300"/>
          <p14:tracePt t="16429" x="2092325" y="5822950"/>
          <p14:tracePt t="16444" x="2092325" y="5815013"/>
          <p14:tracePt t="16445" x="2098675" y="5800725"/>
          <p14:tracePt t="16451" x="2098675" y="5788025"/>
          <p14:tracePt t="16467" x="2098675" y="5773738"/>
          <p14:tracePt t="16468" x="2098675" y="5759450"/>
          <p14:tracePt t="16473" x="2098675" y="5745163"/>
          <p14:tracePt t="16489" x="2098675" y="5716588"/>
          <p14:tracePt t="16496" x="2098675" y="5695950"/>
          <p14:tracePt t="16512" x="2098675" y="5681663"/>
          <p14:tracePt t="16518" x="2098675" y="5661025"/>
          <p14:tracePt t="16535" x="2098675" y="5634038"/>
          <p14:tracePt t="16541" x="2098675" y="5611813"/>
          <p14:tracePt t="16557" x="2098675" y="5584825"/>
          <p14:tracePt t="16564" x="2092325" y="5570538"/>
          <p14:tracePt t="16579" x="2084388" y="5556250"/>
          <p14:tracePt t="16588" x="2078038" y="5549900"/>
          <p14:tracePt t="16602" x="2063750" y="5527675"/>
          <p14:tracePt t="16609" x="2057400" y="5514975"/>
          <p14:tracePt t="16624" x="2049463" y="5514975"/>
          <p14:tracePt t="16631" x="2043113" y="5507038"/>
          <p14:tracePt t="16647" x="2028825" y="5492750"/>
          <p14:tracePt t="16648" x="2014538" y="5472113"/>
          <p14:tracePt t="16654" x="1993900" y="5457825"/>
          <p14:tracePt t="16669" x="1973263" y="5437188"/>
          <p14:tracePt t="16676" x="1952625" y="5430838"/>
          <p14:tracePt t="16692" x="1930400" y="5416550"/>
          <p14:tracePt t="16692" x="1917700" y="5410200"/>
          <p14:tracePt t="16699" x="1903413" y="5387975"/>
          <p14:tracePt t="16715" x="1874838" y="5381625"/>
          <p14:tracePt t="16722" x="1846263" y="5373688"/>
          <p14:tracePt t="16737" x="1804988" y="5367338"/>
          <p14:tracePt t="16744" x="1776413" y="5360988"/>
          <p14:tracePt t="16760" x="1735138" y="5360988"/>
          <p14:tracePt t="16766" x="1693863" y="5360988"/>
          <p14:tracePt t="16781" x="1665288" y="5360988"/>
          <p14:tracePt t="16790" x="1574800" y="5360988"/>
          <p14:tracePt t="16805" x="1482725" y="5360988"/>
          <p14:tracePt t="16811" x="1412875" y="5360988"/>
          <p14:tracePt t="16827" x="1371600" y="5360988"/>
          <p14:tracePt t="16827" x="1316038" y="5360988"/>
          <p14:tracePt t="16834" x="1258888" y="5360988"/>
          <p14:tracePt t="16849" x="1174750" y="5360988"/>
          <p14:tracePt t="16856" x="1127125" y="5360988"/>
          <p14:tracePt t="16872" x="1069975" y="5360988"/>
          <p14:tracePt t="16879" x="1035050" y="5360988"/>
          <p14:tracePt t="16894" x="973138" y="5360988"/>
          <p14:tracePt t="16901" x="938213" y="5367338"/>
          <p14:tracePt t="16917" x="881063" y="5387975"/>
          <p14:tracePt t="16923" x="866775" y="5402263"/>
          <p14:tracePt t="16940" x="831850" y="5416550"/>
          <p14:tracePt t="16946" x="804863" y="5430838"/>
          <p14:tracePt t="16962" x="762000" y="5465763"/>
          <p14:tracePt t="16968" x="749300" y="5492750"/>
          <p14:tracePt t="16985" x="714375" y="5514975"/>
          <p14:tracePt t="16991" x="700088" y="5549900"/>
          <p14:tracePt t="17007" x="677863" y="5584825"/>
          <p14:tracePt t="17014" x="671513" y="5605463"/>
          <p14:tracePt t="17030" x="671513" y="5640388"/>
          <p14:tracePt t="17036" x="671513" y="5654675"/>
          <p14:tracePt t="17052" x="671513" y="5681663"/>
          <p14:tracePt t="17059" x="685800" y="5703888"/>
          <p14:tracePt t="17074" x="692150" y="5716588"/>
          <p14:tracePt t="17075" x="706438" y="5730875"/>
          <p14:tracePt t="17081" x="735013" y="5745163"/>
          <p14:tracePt t="17097" x="749300" y="5759450"/>
          <p14:tracePt t="17097" x="776288" y="5773738"/>
          <p14:tracePt t="17104" x="819150" y="5794375"/>
          <p14:tracePt t="17119" x="839788" y="5808663"/>
          <p14:tracePt t="17120" x="860425" y="5822950"/>
          <p14:tracePt t="17126" x="909638" y="5829300"/>
          <p14:tracePt t="17142" x="985838" y="5835650"/>
          <p14:tracePt t="17149" x="1028700" y="5843588"/>
          <p14:tracePt t="17165" x="1104900" y="5857875"/>
          <p14:tracePt t="17171" x="1147763" y="5864225"/>
          <p14:tracePt t="17187" x="1203325" y="5878513"/>
          <p14:tracePt t="17194" x="1244600" y="5884863"/>
          <p14:tracePt t="17210" x="1308100" y="5899150"/>
          <p14:tracePt t="17216" x="1343025" y="5899150"/>
          <p14:tracePt t="17232" x="1385888" y="5899150"/>
          <p14:tracePt t="17233" x="1406525" y="5905500"/>
          <p14:tracePt t="17239" x="1462088" y="5913438"/>
          <p14:tracePt t="17255" x="1511300" y="5919788"/>
          <p14:tracePt t="17262" x="1552575" y="5919788"/>
          <p14:tracePt t="17278" x="1609725" y="5919788"/>
          <p14:tracePt t="17284" x="1644650" y="5919788"/>
          <p14:tracePt t="17300" x="1693863" y="5919788"/>
          <p14:tracePt t="17307" x="1714500" y="5919788"/>
          <p14:tracePt t="17329" x="1735138" y="5919788"/>
          <p14:tracePt t="17330" x="1763713" y="5919788"/>
          <p14:tracePt t="17345" x="1784350" y="5919788"/>
          <p14:tracePt t="17352" x="1798638" y="5919788"/>
          <p14:tracePt t="17367" x="1825625" y="5919788"/>
          <p14:tracePt t="17373" x="1846263" y="5913438"/>
          <p14:tracePt t="17390" x="1881188" y="5899150"/>
          <p14:tracePt t="17396" x="1909763" y="5878513"/>
          <p14:tracePt t="17412" x="1930400" y="5864225"/>
          <p14:tracePt t="17419" x="1952625" y="5849938"/>
          <p14:tracePt t="17434" x="1952625" y="5843588"/>
          <p14:tracePt t="17435" x="1958975" y="5843588"/>
          <p14:tracePt t="17441" x="1973263" y="5835650"/>
          <p14:tracePt t="17457" x="1979613" y="5829300"/>
          <p14:tracePt t="17464" x="1987550" y="5822950"/>
          <p14:tracePt t="17479" x="1993900" y="5822950"/>
          <p14:tracePt t="17480" x="2000250" y="5815013"/>
          <p14:tracePt t="20218" x="1993900" y="5794375"/>
          <p14:tracePt t="20219" x="1958975" y="5759450"/>
          <p14:tracePt t="20587" x="2022475" y="5716588"/>
          <p14:tracePt t="20591" x="2063750" y="5689600"/>
          <p14:tracePt t="20607" x="2119313" y="5654675"/>
          <p14:tracePt t="20613" x="2133600" y="5640388"/>
          <p14:tracePt t="20631" x="2141538" y="5634038"/>
          <p14:tracePt t="20636" x="2147888" y="5634038"/>
          <p14:tracePt t="20659" x="2154238" y="5626100"/>
          <p14:tracePt t="20675" x="2162175" y="5626100"/>
          <p14:tracePt t="20681" x="2168525" y="5619750"/>
          <p14:tracePt t="20697" x="2176463" y="5611813"/>
          <p14:tracePt t="20719" x="2182813" y="5605463"/>
          <p14:tracePt t="20726" x="2189163" y="5605463"/>
          <p14:tracePt t="20750" x="2197100" y="5605463"/>
          <p14:tracePt t="20750" x="2203450" y="5591175"/>
          <p14:tracePt t="20765" x="2238375" y="5584825"/>
          <p14:tracePt t="20772" x="2259013" y="5562600"/>
          <p14:tracePt t="20787" x="2273300" y="5556250"/>
          <p14:tracePt t="20788" x="2287588" y="5541963"/>
          <p14:tracePt t="20794" x="2295525" y="5535613"/>
          <p14:tracePt t="20810" x="2301875" y="5521325"/>
          <p14:tracePt t="20810" x="2308225" y="5521325"/>
          <p14:tracePt t="20816" x="2316163" y="5514975"/>
          <p14:tracePt t="20832" x="2330450" y="5500688"/>
          <p14:tracePt t="20838" x="2336800" y="5500688"/>
          <p14:tracePt t="20855" x="2357438" y="5486400"/>
          <p14:tracePt t="20861" x="2371725" y="5480050"/>
          <p14:tracePt t="20877" x="2392363" y="5445125"/>
          <p14:tracePt t="20884" x="2420938" y="5422900"/>
          <p14:tracePt t="20900" x="2462213" y="5387975"/>
          <p14:tracePt t="20906" x="2482850" y="5367338"/>
          <p14:tracePt t="20922" x="2519363" y="5346700"/>
          <p14:tracePt t="20922" x="2546350" y="5326063"/>
          <p14:tracePt t="20929" x="2589213" y="5297488"/>
          <p14:tracePt t="20944" x="2630488" y="5262563"/>
          <p14:tracePt t="20951" x="2665413" y="5241925"/>
          <p14:tracePt t="20967" x="2693988" y="5227638"/>
          <p14:tracePt t="20974" x="2720975" y="5207000"/>
          <p14:tracePt t="20989" x="2743200" y="5192713"/>
          <p14:tracePt t="20996" x="2778125" y="5184775"/>
          <p14:tracePt t="21012" x="2825750" y="5164138"/>
          <p14:tracePt t="21019" x="2860675" y="5157788"/>
          <p14:tracePt t="21035" x="2917825" y="5149850"/>
          <p14:tracePt t="21042" x="2973388" y="5143500"/>
          <p14:tracePt t="21057" x="3049588" y="5137150"/>
          <p14:tracePt t="21064" x="3098800" y="5129213"/>
          <p14:tracePt t="21080" x="3168650" y="5129213"/>
          <p14:tracePt t="21086" x="3225800" y="5114925"/>
          <p14:tracePt t="21102" x="3322638" y="5114925"/>
          <p14:tracePt t="21109" x="3392488" y="5114925"/>
          <p14:tracePt t="21125" x="3519488" y="5114925"/>
          <p14:tracePt t="21131" x="3609975" y="5114925"/>
          <p14:tracePt t="21147" x="3749675" y="5114925"/>
          <p14:tracePt t="21154" x="3848100" y="5114925"/>
          <p14:tracePt t="21169" x="3959225" y="5114925"/>
          <p14:tracePt t="21176" x="4016375" y="5114925"/>
          <p14:tracePt t="21192" x="4064000" y="5114925"/>
          <p14:tracePt t="21193" x="4092575" y="5114925"/>
          <p14:tracePt t="21199" x="4121150" y="5114925"/>
          <p14:tracePt t="21215" x="4191000" y="5114925"/>
          <p14:tracePt t="21222" x="4240213" y="5114925"/>
          <p14:tracePt t="21237" x="4324350" y="5122863"/>
          <p14:tracePt t="21243" x="4394200" y="5137150"/>
          <p14:tracePt t="21260" x="4456113" y="5137150"/>
          <p14:tracePt t="21266" x="4498975" y="5143500"/>
          <p14:tracePt t="21282" x="4513263" y="5149850"/>
          <p14:tracePt t="21282" x="4519613" y="5157788"/>
          <p14:tracePt t="21288" x="4525963" y="5157788"/>
          <p14:tracePt t="21305" x="4533900" y="5164138"/>
          <p14:tracePt t="21311" x="4540250" y="5164138"/>
          <p14:tracePt t="21326" x="4540250" y="5172075"/>
          <p14:tracePt t="21349" x="4548188" y="5172075"/>
          <p14:tracePt t="21371" x="4548188" y="5178425"/>
          <p14:tracePt t="21416" x="4548188" y="5184775"/>
          <p14:tracePt t="21440" x="4548188" y="5192713"/>
          <p14:tracePt t="21446" x="4525963" y="5199063"/>
          <p14:tracePt t="21462" x="4505325" y="5199063"/>
          <p14:tracePt t="21462" x="4478338" y="5199063"/>
          <p14:tracePt t="21469" x="4429125" y="5207000"/>
          <p14:tracePt t="21485" x="4394200" y="5213350"/>
          <p14:tracePt t="21485" x="4337050" y="5213350"/>
          <p14:tracePt t="21491" x="4260850" y="5213350"/>
          <p14:tracePt t="21507" x="4156075" y="5213350"/>
          <p14:tracePt t="21514" x="4092575" y="5213350"/>
          <p14:tracePt t="21529" x="4016375" y="5213350"/>
          <p14:tracePt t="21537" x="3819525" y="5213350"/>
          <p14:tracePt t="21552" x="3609975" y="5213350"/>
          <p14:tracePt t="21559" x="3484563" y="5213350"/>
          <p14:tracePt t="21575" x="3316288" y="5213350"/>
          <p14:tracePt t="21581" x="3217863" y="5213350"/>
          <p14:tracePt t="21597" x="3078163" y="5213350"/>
          <p14:tracePt t="21604" x="2994025" y="5213350"/>
          <p14:tracePt t="21619" x="2932113" y="5213350"/>
          <p14:tracePt t="21620" x="2882900" y="5213350"/>
          <p14:tracePt t="21626" x="2847975" y="5213350"/>
          <p14:tracePt t="21643" x="2819400" y="5213350"/>
          <p14:tracePt t="21711" x="2825750" y="5213350"/>
          <p14:tracePt t="21717" x="2840038" y="5213350"/>
          <p14:tracePt t="21732" x="2847975" y="5213350"/>
          <p14:tracePt t="21740" x="2917825" y="5213350"/>
          <p14:tracePt t="21756" x="3008313" y="5213350"/>
          <p14:tracePt t="21762" x="3106738" y="5213350"/>
          <p14:tracePt t="21778" x="3168650" y="5213350"/>
          <p14:tracePt t="21779" x="3260725" y="5213350"/>
          <p14:tracePt t="21784" x="3386138" y="5213350"/>
          <p14:tracePt t="21800" x="3603625" y="5213350"/>
          <p14:tracePt t="21806" x="3735388" y="5213350"/>
          <p14:tracePt t="21823" x="3862388" y="5213350"/>
          <p14:tracePt t="21829" x="3897313" y="5213350"/>
          <p14:tracePt t="21845" x="3903663" y="5213350"/>
          <p14:tracePt t="21852" x="3911600" y="5213350"/>
          <p14:tracePt t="21958" x="3897313" y="5213350"/>
          <p14:tracePt t="21964" x="3875088" y="5213350"/>
          <p14:tracePt t="21980" x="3862388" y="5213350"/>
          <p14:tracePt t="21981" x="3840163" y="5213350"/>
          <p14:tracePt t="21987" x="3813175" y="5213350"/>
          <p14:tracePt t="22003" x="3749675" y="5213350"/>
          <p14:tracePt t="22009" x="3708400" y="5213350"/>
          <p14:tracePt t="22025" x="3638550" y="5213350"/>
          <p14:tracePt t="22031" x="3603625" y="5213350"/>
          <p14:tracePt t="22047" x="3560763" y="5213350"/>
          <p14:tracePt t="22054" x="3546475" y="5213350"/>
          <p14:tracePt t="22074" x="3533775" y="5213350"/>
          <p14:tracePt t="22077" x="3519488" y="5213350"/>
          <p14:tracePt t="22092" x="3511550" y="5213350"/>
          <p14:tracePt t="22114" x="3511550" y="5207000"/>
          <p14:tracePt t="22136" x="3511550" y="5199063"/>
          <p14:tracePt t="22438" x="3490913" y="5199063"/>
          <p14:tracePt t="22454" x="3470275" y="5199063"/>
          <p14:tracePt t="22474" x="3455988" y="5199063"/>
          <p14:tracePt t="22483" x="3427413" y="5199063"/>
          <p14:tracePt t="22483" x="3414713" y="5199063"/>
          <p14:tracePt t="22497" x="3379788" y="5184775"/>
          <p14:tracePt t="22504" x="3365500" y="5184775"/>
          <p14:tracePt t="22520" x="3344863" y="5172075"/>
          <p14:tracePt t="22528" x="3309938" y="5157788"/>
          <p14:tracePt t="22542" x="3295650" y="5149850"/>
          <p14:tracePt t="22721" x="3287713" y="5149850"/>
          <p14:tracePt t="22730" x="3281363" y="5149850"/>
          <p14:tracePt t="22744" x="3281363" y="5157788"/>
          <p14:tracePt t="22751" x="3273425" y="5157788"/>
          <p14:tracePt t="22766" x="3273425" y="5164138"/>
          <p14:tracePt t="22970" x="3273425" y="5149850"/>
          <p14:tracePt t="22977" x="3273425" y="5143500"/>
          <p14:tracePt t="22992" x="3273425" y="5129213"/>
          <p14:tracePt t="22999" x="3273425" y="5114925"/>
          <p14:tracePt t="23015" x="3273425" y="5108575"/>
          <p14:tracePt t="23015" x="3273425" y="5094288"/>
          <p14:tracePt t="23022" x="3273425" y="5087938"/>
          <p14:tracePt t="23038" x="3273425" y="5080000"/>
          <p14:tracePt t="23044" x="3273425" y="5073650"/>
          <p14:tracePt t="23082" x="3267075" y="5067300"/>
          <p14:tracePt t="23089" x="3267075" y="5053013"/>
          <p14:tracePt t="23105" x="3260725" y="5038725"/>
          <p14:tracePt t="23106" x="3260725" y="5024438"/>
          <p14:tracePt t="23112" x="3246438" y="4995863"/>
          <p14:tracePt t="23128" x="3238500" y="4989513"/>
          <p14:tracePt t="23128" x="3232150" y="4968875"/>
          <p14:tracePt t="23134" x="3225800" y="4948238"/>
          <p14:tracePt t="23150" x="3217863" y="4933950"/>
          <p14:tracePt t="23150" x="3217863" y="4926013"/>
          <p14:tracePt t="23157" x="3203575" y="4913313"/>
          <p14:tracePt t="23172" x="3203575" y="4905375"/>
          <p14:tracePt t="23174" x="3203575" y="4899025"/>
          <p14:tracePt t="23179" x="3197225" y="4876800"/>
          <p14:tracePt t="23195" x="3182938" y="4856163"/>
          <p14:tracePt t="23201" x="3168650" y="4829175"/>
          <p14:tracePt t="23217" x="3141663" y="4794250"/>
          <p14:tracePt t="23224" x="3127375" y="4765675"/>
          <p14:tracePt t="23240" x="3098800" y="4724400"/>
          <p14:tracePt t="23246" x="3092450" y="4702175"/>
          <p14:tracePt t="23270" x="3063875" y="4652963"/>
          <p14:tracePt t="23270" x="3049588" y="4618038"/>
          <p14:tracePt t="23285" x="3022600" y="4570413"/>
          <p14:tracePt t="23291" x="2994025" y="4527550"/>
          <p14:tracePt t="23307" x="2967038" y="4486275"/>
          <p14:tracePt t="23315" x="2938463" y="4443413"/>
          <p14:tracePt t="23315" x="2903538" y="4381500"/>
          <p14:tracePt t="23330" x="2813050" y="4283075"/>
          <p14:tracePt t="23336" x="2770188" y="4248150"/>
          <p14:tracePt t="23352" x="2743200" y="4205288"/>
          <p14:tracePt t="23353" x="2708275" y="4164013"/>
          <p14:tracePt t="23359" x="2679700" y="4129088"/>
          <p14:tracePt t="23381" x="2659063" y="4108450"/>
          <p14:tracePt t="23397" x="2636838" y="4079875"/>
          <p14:tracePt t="23398" x="2609850" y="4030663"/>
          <p14:tracePt t="23404" x="2546350" y="3975100"/>
          <p14:tracePt t="23420" x="2540000" y="3967163"/>
          <p14:tracePt t="23420" x="2525713" y="3954463"/>
          <p14:tracePt t="23427" x="2511425" y="3932238"/>
          <p14:tracePt t="23442" x="2497138" y="3919538"/>
          <p14:tracePt t="23448" x="2482850" y="3905250"/>
          <p14:tracePt t="23464" x="2455863" y="3884613"/>
          <p14:tracePt t="23471" x="2435225" y="3876675"/>
          <p14:tracePt t="23487" x="2386013" y="3856038"/>
          <p14:tracePt t="23494" x="2351088" y="3841750"/>
          <p14:tracePt t="23510" x="2308225" y="3835400"/>
          <p14:tracePt t="23516" x="2281238" y="3827463"/>
          <p14:tracePt t="23532" x="2273300" y="3821113"/>
          <p14:tracePt t="23554" x="2266950" y="3821113"/>
          <p14:tracePt t="23561" x="2266950" y="3813175"/>
          <p14:tracePt t="23576" x="2259013" y="3813175"/>
          <p14:tracePt t="23584" x="2252663" y="3813175"/>
          <p14:tracePt t="23600" x="2238375" y="3813175"/>
          <p14:tracePt t="23607" x="2224088" y="3813175"/>
          <p14:tracePt t="23622" x="2211388" y="3806825"/>
          <p14:tracePt t="23623" x="2203450" y="3806825"/>
          <p14:tracePt t="23628" x="2197100" y="3806825"/>
          <p14:tracePt t="23719" x="2197100" y="3800475"/>
          <p14:tracePt t="23741" x="2197100" y="3792538"/>
          <p14:tracePt t="23757" x="2197100" y="3778250"/>
          <p14:tracePt t="23763" x="2211388" y="3771900"/>
          <p14:tracePt t="23780" x="2246313" y="3743325"/>
          <p14:tracePt t="23786" x="2281238" y="3722688"/>
          <p14:tracePt t="23802" x="2301875" y="3702050"/>
          <p14:tracePt t="23809" x="2308225" y="3695700"/>
          <p14:tracePt t="23824" x="2316163" y="3687763"/>
          <p14:tracePt t="23825" x="2322513" y="3687763"/>
          <p14:tracePt t="23831" x="2330450" y="3681413"/>
          <p14:tracePt t="23847" x="2330450" y="3673475"/>
          <p14:tracePt t="23854" x="2336800" y="3659188"/>
          <p14:tracePt t="23869" x="2343150" y="3652838"/>
          <p14:tracePt t="23870" x="2343150" y="3638550"/>
          <p14:tracePt t="23892" x="2351088" y="3632200"/>
          <p14:tracePt t="23893" x="2357438" y="3617913"/>
          <p14:tracePt t="23899" x="2357438" y="3603625"/>
          <p14:tracePt t="23915" x="2357438" y="3582988"/>
          <p14:tracePt t="23921" x="2365375" y="3562350"/>
          <p14:tracePt t="23937" x="2365375" y="3533775"/>
          <p14:tracePt t="23944" x="2371725" y="3505200"/>
          <p14:tracePt t="23960" x="2371725" y="3478213"/>
          <p14:tracePt t="23966" x="2371725" y="3463925"/>
          <p14:tracePt t="23990" x="2371725" y="3457575"/>
          <p14:tracePt t="24051" x="2371725" y="3449638"/>
          <p14:tracePt t="24057" x="2371725" y="3443288"/>
          <p14:tracePt t="24073" x="2371725" y="3435350"/>
          <p14:tracePt t="24079" x="2365375" y="3429000"/>
          <p14:tracePt t="24101" x="2357438" y="3422650"/>
          <p14:tracePt t="24116" x="2351088" y="3422650"/>
          <p14:tracePt t="24161" x="2351088" y="3414713"/>
          <p14:tracePt t="24169" x="2343150" y="3408363"/>
          <p14:tracePt t="24411" x="2336800" y="3408363"/>
          <p14:tracePt t="24416" x="2330450" y="3408363"/>
          <p14:tracePt t="24432" x="2308225" y="3422650"/>
          <p14:tracePt t="24438" x="2308225" y="3435350"/>
          <p14:tracePt t="24454" x="2308225" y="3443288"/>
          <p14:tracePt t="24455" x="2308225" y="3449638"/>
          <p14:tracePt t="24478" x="2308225" y="3457575"/>
          <p14:tracePt t="24484" x="2308225" y="3463925"/>
          <p14:tracePt t="24500" x="2308225" y="3478213"/>
          <p14:tracePt t="24522" x="2308225" y="3492500"/>
          <p14:tracePt t="24529" x="2308225" y="3498850"/>
          <p14:tracePt t="24545" x="2308225" y="3505200"/>
          <p14:tracePt t="24545" x="2308225" y="3513138"/>
          <p14:tracePt t="24551" x="2308225" y="3519488"/>
          <p14:tracePt t="24567" x="2308225" y="3527425"/>
          <p14:tracePt t="24574" x="2308225" y="3541713"/>
          <p14:tracePt t="24590" x="2308225" y="3548063"/>
          <p14:tracePt t="24613" x="2308225" y="3562350"/>
          <p14:tracePt t="24619" x="2308225" y="3568700"/>
          <p14:tracePt t="24634" x="2308225" y="3576638"/>
          <p14:tracePt t="24771" x="2308225" y="3582988"/>
          <p14:tracePt t="24890" x="2308225" y="3589338"/>
          <p14:tracePt t="24949" x="2301875" y="3589338"/>
          <p14:tracePt t="24956" x="2301875" y="3597275"/>
          <p14:tracePt t="24972" x="2295525" y="3603625"/>
          <p14:tracePt t="24994" x="2287588" y="3603625"/>
          <p14:tracePt t="25001" x="2287588" y="3611563"/>
          <p14:tracePt t="25091" x="2287588" y="3617913"/>
          <p14:tracePt t="26936" x="2287588" y="3611563"/>
          <p14:tracePt t="26952" x="2287588" y="3597275"/>
          <p14:tracePt t="26952" x="2287588" y="3589338"/>
          <p14:tracePt t="26959" x="2287588" y="3582988"/>
          <p14:tracePt t="26974" x="2287588" y="3568700"/>
          <p14:tracePt t="26982" x="2295525" y="3541713"/>
          <p14:tracePt t="26997" x="2308225" y="3492500"/>
          <p14:tracePt t="27004" x="2316163" y="3449638"/>
          <p14:tracePt t="27019" x="2322513" y="3408363"/>
          <p14:tracePt t="27020" x="2330450" y="3379788"/>
          <p14:tracePt t="27026" x="2351088" y="3309938"/>
          <p14:tracePt t="27042" x="2371725" y="3225800"/>
          <p14:tracePt t="27048" x="2392363" y="3155950"/>
          <p14:tracePt t="27077" x="2406650" y="2967038"/>
          <p14:tracePt t="27087" x="2427288" y="2833688"/>
          <p14:tracePt t="27094" x="2435225" y="2722563"/>
          <p14:tracePt t="27110" x="2441575" y="2582863"/>
          <p14:tracePt t="27116" x="2441575" y="2476500"/>
          <p14:tracePt t="27132" x="2441575" y="2359025"/>
          <p14:tracePt t="27139" x="2441575" y="2301875"/>
          <p14:tracePt t="27154" x="2441575" y="2239963"/>
          <p14:tracePt t="27161" x="2441575" y="2211388"/>
          <p14:tracePt t="27177" x="2441575" y="2162175"/>
          <p14:tracePt t="27184" x="2441575" y="2133600"/>
          <p14:tracePt t="27199" x="2441575" y="2092325"/>
          <p14:tracePt t="27206" x="2441575" y="2051050"/>
          <p14:tracePt t="27222" x="2441575" y="1981200"/>
          <p14:tracePt t="27228" x="2441575" y="1938338"/>
          <p14:tracePt t="27244" x="2441575" y="1889125"/>
          <p14:tracePt t="27251" x="2441575" y="1868488"/>
          <p14:tracePt t="27267" x="2435225" y="1833563"/>
          <p14:tracePt t="27274" x="2427288" y="1812925"/>
          <p14:tracePt t="27289" x="2420938" y="1804988"/>
          <p14:tracePt t="27297" x="2420938" y="1790700"/>
          <p14:tracePt t="27298" x="2413000" y="1770063"/>
          <p14:tracePt t="27312" x="2413000" y="1743075"/>
          <p14:tracePt t="27319" x="2413000" y="1728788"/>
          <p14:tracePt t="27334" x="2406650" y="1708150"/>
          <p14:tracePt t="27341" x="2400300" y="1685925"/>
          <p14:tracePt t="27357" x="2378075" y="1658938"/>
          <p14:tracePt t="27380" x="2351088" y="1624013"/>
          <p14:tracePt t="27381" x="2336800" y="1601788"/>
          <p14:tracePt t="27386" x="2330450" y="1581150"/>
          <p14:tracePt t="27402" x="2316163" y="1554163"/>
          <p14:tracePt t="27409" x="2316163" y="1539875"/>
          <p14:tracePt t="27424" x="2308225" y="1531938"/>
          <p14:tracePt t="27432" x="2301875" y="1519238"/>
          <p14:tracePt t="27447" x="2301875" y="1511300"/>
          <p14:tracePt t="27794" x="2308225" y="1511300"/>
          <p14:tracePt t="27807" x="2336800" y="1511300"/>
          <p14:tracePt t="27807" x="2357438" y="1511300"/>
          <p14:tracePt t="27814" x="2406650" y="1511300"/>
          <p14:tracePt t="27830" x="2482850" y="1519238"/>
          <p14:tracePt t="27836" x="2540000" y="1525588"/>
          <p14:tracePt t="27852" x="2581275" y="1525588"/>
          <p14:tracePt t="27852" x="2616200" y="1531938"/>
          <p14:tracePt t="27859" x="2686050" y="1531938"/>
          <p14:tracePt t="27874" x="2790825" y="1531938"/>
          <p14:tracePt t="27881" x="2882900" y="1531938"/>
          <p14:tracePt t="27898" x="3028950" y="1531938"/>
          <p14:tracePt t="27904" x="3141663" y="1531938"/>
          <p14:tracePt t="27919" x="3316288" y="1531938"/>
          <p14:tracePt t="27926" x="3427413" y="1531938"/>
          <p14:tracePt t="27942" x="3511550" y="1531938"/>
          <p14:tracePt t="27942" x="3581400" y="1539875"/>
          <p14:tracePt t="27948" x="3665538" y="1539875"/>
          <p14:tracePt t="27965" x="3743325" y="1546225"/>
          <p14:tracePt t="27971" x="3792538" y="1546225"/>
          <p14:tracePt t="27987" x="3813175" y="1546225"/>
          <p14:tracePt t="27988" x="3840163" y="1546225"/>
          <p14:tracePt t="27994" x="3897313" y="1546225"/>
          <p14:tracePt t="28010" x="3938588" y="1546225"/>
          <p14:tracePt t="28010" x="3994150" y="1546225"/>
          <p14:tracePt t="28016" x="4078288" y="1546225"/>
          <p14:tracePt t="28032" x="4191000" y="1546225"/>
          <p14:tracePt t="28039" x="4267200" y="1546225"/>
          <p14:tracePt t="28054" x="4379913" y="1546225"/>
          <p14:tracePt t="28062" x="4441825" y="1546225"/>
          <p14:tracePt t="28078" x="4519613" y="1546225"/>
          <p14:tracePt t="28083" x="4568825" y="1546225"/>
          <p14:tracePt t="28099" x="4645025" y="1546225"/>
          <p14:tracePt t="28106" x="4687888" y="1546225"/>
          <p14:tracePt t="28122" x="4784725" y="1546225"/>
          <p14:tracePt t="28128" x="4848225" y="1546225"/>
          <p14:tracePt t="28144" x="4932363" y="1546225"/>
          <p14:tracePt t="28151" x="5016500" y="1546225"/>
          <p14:tracePt t="28166" x="5170488" y="1546225"/>
          <p14:tracePt t="28167" x="5443538" y="1546225"/>
          <p14:tracePt t="28174" x="5667375" y="1546225"/>
          <p14:tracePt t="28189" x="5883275" y="1546225"/>
          <p14:tracePt t="28196" x="6037263" y="1546225"/>
          <p14:tracePt t="28212" x="6211888" y="1546225"/>
          <p14:tracePt t="28219" x="6324600" y="1546225"/>
          <p14:tracePt t="28234" x="6478588" y="1539875"/>
          <p14:tracePt t="28241" x="6554788" y="1531938"/>
          <p14:tracePt t="28257" x="6618288" y="1531938"/>
          <p14:tracePt t="28257" x="6667500" y="1531938"/>
          <p14:tracePt t="28264" x="6757988" y="1531938"/>
          <p14:tracePt t="28280" x="6884988" y="1531938"/>
          <p14:tracePt t="28286" x="6967538" y="1531938"/>
          <p14:tracePt t="28302" x="7100888" y="1525588"/>
          <p14:tracePt t="28309" x="7170738" y="1525588"/>
          <p14:tracePt t="28324" x="7226300" y="1525588"/>
          <p14:tracePt t="28325" x="7262813" y="1519238"/>
          <p14:tracePt t="28331" x="7310438" y="1511300"/>
          <p14:tracePt t="28347" x="7388225" y="1511300"/>
          <p14:tracePt t="28354" x="7429500" y="1504950"/>
          <p14:tracePt t="28369" x="7464425" y="1504950"/>
          <p14:tracePt t="28370" x="7513638" y="1504950"/>
          <p14:tracePt t="28376" x="7577138" y="1504950"/>
          <p14:tracePt t="28392" x="7626350" y="1504950"/>
          <p14:tracePt t="28392" x="7667625" y="1504950"/>
          <p14:tracePt t="28399" x="7745413" y="1504950"/>
          <p14:tracePt t="28415" x="7793038" y="1504950"/>
          <p14:tracePt t="28416" x="7821613" y="1504950"/>
          <p14:tracePt t="28421" x="7850188" y="1504950"/>
          <p14:tracePt t="28437" x="7877175" y="1504950"/>
          <p14:tracePt t="28444" x="7891463" y="1504950"/>
          <p14:tracePt t="28459" x="7940675" y="1504950"/>
          <p14:tracePt t="28466" x="7989888" y="1504950"/>
          <p14:tracePt t="28482" x="8074025" y="1504950"/>
          <p14:tracePt t="28489" x="8143875" y="1497013"/>
          <p14:tracePt t="28505" x="8193088" y="1497013"/>
          <p14:tracePt t="28511" x="8220075" y="1497013"/>
          <p14:tracePt t="28527" x="8234363" y="1490663"/>
          <p14:tracePt t="28534" x="8240713" y="1490663"/>
          <p14:tracePt t="28977" x="8228013" y="1490663"/>
          <p14:tracePt t="28999" x="8220075" y="1490663"/>
          <p14:tracePt t="29006" x="8213725" y="1490663"/>
          <p14:tracePt t="29022" x="8205788" y="1490663"/>
          <p14:tracePt t="29022" x="8199438" y="1490663"/>
          <p14:tracePt t="29028" x="8193088" y="1504950"/>
          <p14:tracePt t="29045" x="8170863" y="1504950"/>
          <p14:tracePt t="29051" x="8164513" y="1504950"/>
          <p14:tracePt t="29079" x="8150225" y="1497013"/>
          <p14:tracePt t="29384" x="8135938" y="1497013"/>
          <p14:tracePt t="29390" x="8115300" y="1497013"/>
          <p14:tracePt t="29406" x="8074025" y="1497013"/>
          <p14:tracePt t="29413" x="8031163" y="1497013"/>
          <p14:tracePt t="29428" x="7996238" y="1497013"/>
          <p14:tracePt t="29429" x="7975600" y="1497013"/>
          <p14:tracePt t="29434" x="7940675" y="1497013"/>
          <p14:tracePt t="29450" x="7856538" y="1497013"/>
          <p14:tracePt t="29456" x="7800975" y="1497013"/>
          <p14:tracePt t="29472" x="7751763" y="1504950"/>
          <p14:tracePt t="29472" x="7702550" y="1511300"/>
          <p14:tracePt t="29479" x="7639050" y="1519238"/>
          <p14:tracePt t="29494" x="7597775" y="1519238"/>
          <p14:tracePt t="29502" x="7569200" y="1525588"/>
          <p14:tracePt t="29502" x="7513638" y="1525588"/>
          <p14:tracePt t="29517" x="7429500" y="1531938"/>
          <p14:tracePt t="29524" x="7373938" y="1539875"/>
          <p14:tracePt t="29540" x="7324725" y="1546225"/>
          <p14:tracePt t="29540" x="7283450" y="1546225"/>
          <p14:tracePt t="29546" x="7219950" y="1546225"/>
          <p14:tracePt t="29562" x="7100888" y="1546225"/>
          <p14:tracePt t="29569" x="7002463" y="1546225"/>
          <p14:tracePt t="29584" x="6862763" y="1546225"/>
          <p14:tracePt t="29591" x="6772275" y="1546225"/>
          <p14:tracePt t="29607" x="6618288" y="1546225"/>
          <p14:tracePt t="29613" x="6492875" y="1546225"/>
          <p14:tracePt t="29629" x="6324600" y="1546225"/>
          <p14:tracePt t="29636" x="6226175" y="1546225"/>
          <p14:tracePt t="29651" x="6170613" y="1546225"/>
          <p14:tracePt t="29659" x="6115050" y="1546225"/>
          <p14:tracePt t="29660" x="6086475" y="1546225"/>
          <p14:tracePt t="29675" x="6080125" y="1546225"/>
          <p14:tracePt t="29675" x="6072188" y="1546225"/>
          <p14:tracePt t="29743" x="6086475" y="1546225"/>
          <p14:tracePt t="29749" x="6107113" y="1546225"/>
          <p14:tracePt t="29765" x="6142038" y="1546225"/>
          <p14:tracePt t="29766" x="6184900" y="1546225"/>
          <p14:tracePt t="29771" x="6240463" y="1546225"/>
          <p14:tracePt t="29787" x="6359525" y="1546225"/>
          <p14:tracePt t="29794" x="6443663" y="1546225"/>
          <p14:tracePt t="29810" x="6562725" y="1546225"/>
          <p14:tracePt t="29817" x="6646863" y="1546225"/>
          <p14:tracePt t="29833" x="6778625" y="1546225"/>
          <p14:tracePt t="29839" x="6862763" y="1546225"/>
          <p14:tracePt t="29855" x="7002463" y="1546225"/>
          <p14:tracePt t="29862" x="7094538" y="1546225"/>
          <p14:tracePt t="29877" x="7254875" y="1546225"/>
          <p14:tracePt t="29884" x="7345363" y="1546225"/>
          <p14:tracePt t="29901" x="7472363" y="1546225"/>
          <p14:tracePt t="29907" x="7556500" y="1546225"/>
          <p14:tracePt t="29922" x="7632700" y="1546225"/>
          <p14:tracePt t="29929" x="7675563" y="1546225"/>
          <p14:tracePt t="29945" x="7696200" y="1546225"/>
          <p14:tracePt t="29945" x="7710488" y="1546225"/>
          <p14:tracePt t="29951" x="7731125" y="1546225"/>
          <p14:tracePt t="29967" x="7745413" y="1546225"/>
          <p14:tracePt t="29974" x="7766050" y="1546225"/>
          <p14:tracePt t="29989" x="7772400" y="1539875"/>
          <p14:tracePt t="29990" x="7780338" y="1539875"/>
          <p14:tracePt t="29996" x="7793038" y="1539875"/>
          <p14:tracePt t="30012" x="7815263" y="1539875"/>
          <p14:tracePt t="30018" x="7835900" y="1539875"/>
          <p14:tracePt t="30034" x="7877175" y="1531938"/>
          <p14:tracePt t="30041" x="7905750" y="1531938"/>
          <p14:tracePt t="30057" x="7961313" y="1525588"/>
          <p14:tracePt t="30080" x="8039100" y="1519238"/>
          <p14:tracePt t="30086" x="8088313" y="1511300"/>
          <p14:tracePt t="30102" x="8135938" y="1511300"/>
          <p14:tracePt t="30109" x="8170863" y="1504950"/>
          <p14:tracePt t="30124" x="8205788" y="1497013"/>
          <p14:tracePt t="30131" x="8228013" y="1497013"/>
          <p14:tracePt t="30147" x="8240713" y="1497013"/>
          <p14:tracePt t="30199" x="8248650" y="1497013"/>
          <p14:tracePt t="30215" x="8255000" y="1490663"/>
          <p14:tracePt t="30221" x="8262938" y="1490663"/>
          <p14:tracePt t="30236" x="8269288" y="1490663"/>
          <p14:tracePt t="30244" x="8283575" y="1490663"/>
          <p14:tracePt t="30246" x="8297863" y="1490663"/>
          <p14:tracePt t="30260" x="8312150" y="1490663"/>
          <p14:tracePt t="30267" x="8332788" y="1490663"/>
          <p14:tracePt t="30282" x="8339138" y="1490663"/>
          <p14:tracePt t="30289" x="8353425" y="1490663"/>
          <p14:tracePt t="30305" x="8359775" y="1490663"/>
          <p14:tracePt t="32397" x="8353425" y="1504950"/>
          <p14:tracePt t="32399" x="8339138" y="1519238"/>
          <p14:tracePt t="32400" x="8332788" y="1525588"/>
          <p14:tracePt t="32401" x="8312150" y="1539875"/>
          <p14:tracePt t="32403" x="8304213" y="1546225"/>
          <p14:tracePt t="32420" x="8283575" y="1560513"/>
          <p14:tracePt t="32426" x="8262938" y="1574800"/>
          <p14:tracePt t="32442" x="8228013" y="1589088"/>
          <p14:tracePt t="32448" x="8178800" y="1609725"/>
          <p14:tracePt t="32465" x="8108950" y="1630363"/>
          <p14:tracePt t="32471" x="8059738" y="1644650"/>
          <p14:tracePt t="32487" x="8010525" y="1658938"/>
          <p14:tracePt t="32494" x="7989888" y="1673225"/>
          <p14:tracePt t="32510" x="7981950" y="1679575"/>
          <p14:tracePt t="32516" x="7975600" y="1685925"/>
          <p14:tracePt t="32531" x="7969250" y="1685925"/>
          <p14:tracePt t="32532" x="7961313" y="1685925"/>
          <p14:tracePt t="32539" x="7954963" y="1693863"/>
          <p14:tracePt t="32554" x="7940675" y="1700213"/>
          <p14:tracePt t="32555" x="7920038" y="1708150"/>
          <p14:tracePt t="32561" x="7891463" y="1708150"/>
          <p14:tracePt t="32577" x="7877175" y="1714500"/>
          <p14:tracePt t="32577" x="7850188" y="1728788"/>
          <p14:tracePt t="32584" x="7807325" y="1735138"/>
          <p14:tracePt t="32600" x="7758113" y="1743075"/>
          <p14:tracePt t="32606" x="7710488" y="1755775"/>
          <p14:tracePt t="32622" x="7667625" y="1763713"/>
          <p14:tracePt t="32629" x="7632700" y="1770063"/>
          <p14:tracePt t="32630" x="7556500" y="1784350"/>
          <p14:tracePt t="32644" x="7499350" y="1790700"/>
          <p14:tracePt t="32652" x="7388225" y="1812925"/>
          <p14:tracePt t="32667" x="7283450" y="1839913"/>
          <p14:tracePt t="32674" x="7213600" y="1862138"/>
          <p14:tracePt t="32689" x="7086600" y="1903413"/>
          <p14:tracePt t="32696" x="7002463" y="1924050"/>
          <p14:tracePt t="32712" x="6926263" y="1938338"/>
          <p14:tracePt t="32712" x="6862763" y="1958975"/>
          <p14:tracePt t="32719" x="6743700" y="1981200"/>
          <p14:tracePt t="32735" x="6583363" y="2028825"/>
          <p14:tracePt t="32741" x="6457950" y="2063750"/>
          <p14:tracePt t="32757" x="6388100" y="2085975"/>
          <p14:tracePt t="32757" x="6330950" y="2106613"/>
          <p14:tracePt t="32764" x="6254750" y="2141538"/>
          <p14:tracePt t="32779" x="6149975" y="2205038"/>
          <p14:tracePt t="32786" x="6094413" y="2232025"/>
          <p14:tracePt t="32802" x="6010275" y="2287588"/>
          <p14:tracePt t="32809" x="5946775" y="2316163"/>
          <p14:tracePt t="32824" x="5876925" y="2371725"/>
          <p14:tracePt t="32831" x="5813425" y="2420938"/>
          <p14:tracePt t="32847" x="5772150" y="2449513"/>
          <p14:tracePt t="32848" x="5729288" y="2484438"/>
          <p14:tracePt t="32853" x="5659438" y="2525713"/>
          <p14:tracePt t="32869" x="5562600" y="2617788"/>
          <p14:tracePt t="32876" x="5492750" y="2679700"/>
          <p14:tracePt t="32892" x="5386388" y="2757488"/>
          <p14:tracePt t="32898" x="5316538" y="2819400"/>
          <p14:tracePt t="32915" x="5226050" y="2890838"/>
          <p14:tracePt t="32921" x="5184775" y="2932113"/>
          <p14:tracePt t="32937" x="5121275" y="3009900"/>
          <p14:tracePt t="32943" x="5086350" y="3051175"/>
          <p14:tracePt t="32959" x="5065713" y="3092450"/>
          <p14:tracePt t="32960" x="5043488" y="3127375"/>
          <p14:tracePt t="32966" x="5016500" y="3176588"/>
          <p14:tracePt t="32982" x="4987925" y="3219450"/>
          <p14:tracePt t="32982" x="4967288" y="3260725"/>
          <p14:tracePt t="32989" x="4932363" y="3309938"/>
          <p14:tracePt t="33004" x="4903788" y="3344863"/>
          <p14:tracePt t="33005" x="4883150" y="3387725"/>
          <p14:tracePt t="33011" x="4848225" y="3429000"/>
          <p14:tracePt t="33027" x="4799013" y="3513138"/>
          <p14:tracePt t="33034" x="4772025" y="3562350"/>
          <p14:tracePt t="33049" x="4749800" y="3617913"/>
          <p14:tracePt t="33056" x="4737100" y="3646488"/>
          <p14:tracePt t="33082" x="4714875" y="3716338"/>
          <p14:tracePt t="33094" x="4708525" y="3765550"/>
          <p14:tracePt t="33101" x="4702175" y="3786188"/>
          <p14:tracePt t="33117" x="4702175" y="3813175"/>
          <p14:tracePt t="33123" x="4702175" y="3821113"/>
          <p14:tracePt t="33979" x="4687888" y="3827463"/>
          <p14:tracePt t="33995" x="4665663" y="3841750"/>
          <p14:tracePt t="33995" x="4638675" y="3870325"/>
          <p14:tracePt t="34001" x="4630738" y="3890963"/>
          <p14:tracePt t="34017" x="4624388" y="3919538"/>
          <p14:tracePt t="34024" x="4630738" y="3925888"/>
          <p14:tracePt t="34039" x="4630738" y="3940175"/>
          <p14:tracePt t="34046" x="4645025" y="3954463"/>
          <p14:tracePt t="34066" x="4652963" y="3989388"/>
          <p14:tracePt t="34069" x="4665663" y="4030663"/>
          <p14:tracePt t="34084" x="4679950" y="4100513"/>
          <p14:tracePt t="34091" x="4687888" y="4135438"/>
          <p14:tracePt t="34107" x="4702175" y="4191000"/>
          <p14:tracePt t="34114" x="4708525" y="4248150"/>
          <p14:tracePt t="34129" x="4708525" y="4289425"/>
          <p14:tracePt t="34129" x="4708525" y="4324350"/>
          <p14:tracePt t="34137" x="4708525" y="4373563"/>
          <p14:tracePt t="34153" x="4714875" y="4422775"/>
          <p14:tracePt t="34159" x="4714875" y="4443413"/>
          <p14:tracePt t="34175" x="4729163" y="4464050"/>
          <p14:tracePt t="34196" x="4729163" y="4471988"/>
          <p14:tracePt t="34541" x="4729163" y="4478338"/>
          <p14:tracePt t="34558" x="4729163" y="4486275"/>
          <p14:tracePt t="34926" x="4729163" y="4464050"/>
          <p14:tracePt t="34940" x="4729163" y="4352925"/>
          <p14:tracePt t="34946" x="4714875" y="4248150"/>
          <p14:tracePt t="34962" x="4694238" y="4164013"/>
          <p14:tracePt t="34962" x="4687888" y="4086225"/>
          <p14:tracePt t="34969" x="4665663" y="3967163"/>
          <p14:tracePt t="34984" x="4624388" y="3786188"/>
          <p14:tracePt t="34991" x="4589463" y="3673475"/>
          <p14:tracePt t="35007" x="4533900" y="3505200"/>
          <p14:tracePt t="35013" x="4491038" y="3394075"/>
          <p14:tracePt t="35029" x="4449763" y="3233738"/>
          <p14:tracePt t="35036" x="4421188" y="3135313"/>
          <p14:tracePt t="35052" x="4371975" y="3009900"/>
          <p14:tracePt t="35058" x="4324350" y="2917825"/>
          <p14:tracePt t="35074" x="4260850" y="2798763"/>
          <p14:tracePt t="35081" x="4217988" y="2728913"/>
          <p14:tracePt t="35097" x="4141788" y="2595563"/>
          <p14:tracePt t="35104" x="4100513" y="2505075"/>
          <p14:tracePt t="35120" x="4043363" y="2379663"/>
          <p14:tracePt t="35126" x="4002088" y="2295525"/>
          <p14:tracePt t="35149" x="3973513" y="2232025"/>
          <p14:tracePt t="35164" x="3862388" y="2112963"/>
          <p14:tracePt t="35165" x="3805238" y="2051050"/>
          <p14:tracePt t="35171" x="3568700" y="1882775"/>
          <p14:tracePt t="35187" x="3540125" y="1862138"/>
          <p14:tracePt t="35188" x="3498850" y="1833563"/>
          <p14:tracePt t="35194" x="3455988" y="1790700"/>
          <p14:tracePt t="35209" x="3414713" y="1755775"/>
          <p14:tracePt t="35217" x="3379788" y="1720850"/>
          <p14:tracePt t="35232" x="3357563" y="1700213"/>
          <p14:tracePt t="35233" x="3351213" y="1679575"/>
          <p14:tracePt t="35238" x="3330575" y="1651000"/>
          <p14:tracePt t="35255" x="3316288" y="1609725"/>
          <p14:tracePt t="35261" x="3287713" y="1560513"/>
          <p14:tracePt t="35277" x="3238500" y="1484313"/>
          <p14:tracePt t="35283" x="3203575" y="1420813"/>
          <p14:tracePt t="35300" x="3162300" y="1330325"/>
          <p14:tracePt t="35306" x="3127375" y="1287463"/>
          <p14:tracePt t="35322" x="3092450" y="1231900"/>
          <p14:tracePt t="35329" x="3071813" y="1211263"/>
          <p14:tracePt t="35344" x="3057525" y="1168400"/>
          <p14:tracePt t="35351" x="3043238" y="1147763"/>
          <p14:tracePt t="35367" x="3022600" y="1119188"/>
          <p14:tracePt t="35374" x="3014663" y="1112838"/>
          <p14:tracePt t="35389" x="2994025" y="1098550"/>
          <p14:tracePt t="35411" x="2987675" y="1092200"/>
          <p14:tracePt t="35593" x="2994025" y="1092200"/>
          <p14:tracePt t="35602" x="3001963" y="1092200"/>
          <p14:tracePt t="35621" x="3008313" y="1092200"/>
          <p14:tracePt t="35638" x="3014663" y="1098550"/>
          <p14:tracePt t="35644" x="3022600" y="1119188"/>
          <p14:tracePt t="35659" x="3036888" y="1154113"/>
          <p14:tracePt t="35660" x="3043238" y="1176338"/>
          <p14:tracePt t="35667" x="3071813" y="1223963"/>
          <p14:tracePt t="35682" x="3086100" y="1258888"/>
          <p14:tracePt t="35682" x="3106738" y="1308100"/>
          <p14:tracePt t="35689" x="3133725" y="1365250"/>
          <p14:tracePt t="35705" x="3155950" y="1412875"/>
          <p14:tracePt t="35705" x="3176588" y="1476375"/>
          <p14:tracePt t="35711" x="3211513" y="1531938"/>
          <p14:tracePt t="35727" x="3260725" y="1638300"/>
          <p14:tracePt t="35734" x="3302000" y="1749425"/>
          <p14:tracePt t="35750" x="3322638" y="1827213"/>
          <p14:tracePt t="35751" x="3351213" y="1909763"/>
          <p14:tracePt t="35756" x="3365500" y="2028825"/>
          <p14:tracePt t="35771" x="3379788" y="2120900"/>
          <p14:tracePt t="35795" x="3421063" y="2336800"/>
          <p14:tracePt t="35795" x="3435350" y="2420938"/>
          <p14:tracePt t="35801" x="3462338" y="2728913"/>
          <p14:tracePt t="35817" x="3462338" y="2833688"/>
          <p14:tracePt t="35824" x="3462338" y="2890838"/>
          <p14:tracePt t="35839" x="3435350" y="2960688"/>
          <p14:tracePt t="35846" x="3414713" y="3016250"/>
          <p14:tracePt t="35870" x="3392488" y="3065463"/>
          <p14:tracePt t="35871" x="3386138" y="3086100"/>
          <p14:tracePt t="35884" x="3379788" y="3106738"/>
          <p14:tracePt t="35891" x="3379788" y="3114675"/>
          <p14:tracePt t="36109" x="3379788" y="3121025"/>
          <p14:tracePt t="36523" x="3371850" y="3121025"/>
          <p14:tracePt t="36538" x="3365500" y="3121025"/>
          <p14:tracePt t="36543" x="3357563" y="3121025"/>
          <p14:tracePt t="36560" x="3351213" y="3121025"/>
          <p14:tracePt t="36581" x="3336925" y="3121025"/>
          <p14:tracePt t="36589" x="3330575" y="3121025"/>
          <p14:tracePt t="36605" x="3322638" y="3121025"/>
          <p14:tracePt t="36611" x="3316288" y="3121025"/>
          <p14:tracePt t="36627" x="3316288" y="3127375"/>
          <p14:tracePt t="36633" x="3309938" y="3127375"/>
          <p14:tracePt t="36650" x="3302000" y="3127375"/>
          <p14:tracePt t="36656" x="3295650" y="3127375"/>
          <p14:tracePt t="36672" x="3273425" y="3135313"/>
          <p14:tracePt t="36679" x="3238500" y="3141663"/>
          <p14:tracePt t="36695" x="3197225" y="3149600"/>
          <p14:tracePt t="36701" x="3162300" y="3155950"/>
          <p14:tracePt t="36717" x="3127375" y="3162300"/>
          <p14:tracePt t="36718" x="3106738" y="3162300"/>
          <p14:tracePt t="36723" x="3078163" y="3162300"/>
          <p14:tracePt t="36739" x="3036888" y="3170238"/>
          <p14:tracePt t="36746" x="3001963" y="3176588"/>
          <p14:tracePt t="36762" x="2952750" y="3198813"/>
          <p14:tracePt t="36768" x="2903538" y="3219450"/>
          <p14:tracePt t="36785" x="2819400" y="3268663"/>
          <p14:tracePt t="36791" x="2743200" y="3309938"/>
          <p14:tracePt t="36807" x="2693988" y="3338513"/>
          <p14:tracePt t="36807" x="2644775" y="3373438"/>
          <p14:tracePt t="36813" x="2566988" y="3422650"/>
          <p14:tracePt t="36829" x="2470150" y="3492500"/>
          <p14:tracePt t="36836" x="2406650" y="3541713"/>
          <p14:tracePt t="36851" x="2365375" y="3576638"/>
          <p14:tracePt t="36852" x="2322513" y="3603625"/>
          <p14:tracePt t="36859" x="2266950" y="3632200"/>
          <p14:tracePt t="36874" x="2238375" y="3659188"/>
          <p14:tracePt t="36875" x="2211388" y="3681413"/>
          <p14:tracePt t="36881" x="2176463" y="3695700"/>
          <p14:tracePt t="36897" x="2154238" y="3722688"/>
          <p14:tracePt t="36904" x="2141538" y="3736975"/>
          <p14:tracePt t="36919" x="2119313" y="3743325"/>
          <p14:tracePt t="36926" x="2106613" y="3757613"/>
          <p14:tracePt t="36942" x="2084388" y="3778250"/>
          <p14:tracePt t="36948" x="2070100" y="3800475"/>
          <p14:tracePt t="36964" x="2049463" y="3841750"/>
          <p14:tracePt t="36971" x="2043113" y="3856038"/>
          <p14:tracePt t="36987" x="2035175" y="3884613"/>
          <p14:tracePt t="36994" x="2028825" y="3897313"/>
          <p14:tracePt t="37010" x="2022475" y="3919538"/>
          <p14:tracePt t="37016" x="2022475" y="3932238"/>
          <p14:tracePt t="37032" x="2022475" y="3954463"/>
          <p14:tracePt t="37039" x="2022475" y="3960813"/>
          <p14:tracePt t="37055" x="2022475" y="3975100"/>
          <p14:tracePt t="37061" x="2022475" y="3989388"/>
          <p14:tracePt t="37077" x="2014538" y="4010025"/>
          <p14:tracePt t="37084" x="2008188" y="4024313"/>
          <p14:tracePt t="37099" x="2000250" y="4038600"/>
          <p14:tracePt t="37100" x="2000250" y="4051300"/>
          <p14:tracePt t="37106" x="2000250" y="4059238"/>
          <p14:tracePt t="37122" x="2000250" y="4073525"/>
          <p14:tracePt t="37144" x="2000250" y="4079875"/>
          <p14:tracePt t="37166" x="2000250" y="4086225"/>
          <p14:tracePt t="37328" x="1993900" y="4086225"/>
          <p14:tracePt t="37331" x="1987550" y="4086225"/>
          <p14:tracePt t="37346" x="1973263" y="4086225"/>
          <p14:tracePt t="37355" x="1958975" y="4086225"/>
          <p14:tracePt t="37369" x="1938338" y="4086225"/>
          <p14:tracePt t="37376" x="1930400" y="4086225"/>
          <p14:tracePt t="37392" x="1917700" y="4094163"/>
          <p14:tracePt t="37399" x="1903413" y="4100513"/>
          <p14:tracePt t="37414" x="1881188" y="4108450"/>
          <p14:tracePt t="37421" x="1874838" y="4114800"/>
          <p14:tracePt t="37437" x="1860550" y="4121150"/>
          <p14:tracePt t="37443" x="1854200" y="4129088"/>
          <p14:tracePt t="37459" x="1846263" y="4135438"/>
          <p14:tracePt t="37466" x="1839913" y="4143375"/>
          <p14:tracePt t="37527" x="1839913" y="4149725"/>
          <p14:tracePt t="37533" x="1839913" y="4156075"/>
          <p14:tracePt t="37571" x="1846263" y="4156075"/>
          <p14:tracePt t="37580" x="1860550" y="4164013"/>
          <p14:tracePt t="37580" x="1868488" y="4170363"/>
          <p14:tracePt t="37595" x="1889125" y="4170363"/>
          <p14:tracePt t="37595" x="1903413" y="4178300"/>
          <p14:tracePt t="37602" x="1917700" y="4178300"/>
          <p14:tracePt t="37617" x="1965325" y="4178300"/>
          <p14:tracePt t="37624" x="1987550" y="4178300"/>
          <p14:tracePt t="37640" x="2035175" y="4178300"/>
          <p14:tracePt t="37646" x="2057400" y="4178300"/>
          <p14:tracePt t="37662" x="2078038" y="4178300"/>
          <p14:tracePt t="37663" x="2092325" y="4178300"/>
          <p14:tracePt t="37669" x="2098675" y="4178300"/>
          <p14:tracePt t="37685" x="2106613" y="4178300"/>
          <p14:tracePt t="37686" x="2112963" y="4178300"/>
          <p14:tracePt t="37752" x="2119313" y="4178300"/>
          <p14:tracePt t="37759" x="2119313" y="4164013"/>
          <p14:tracePt t="37775" x="2119313" y="4143375"/>
          <p14:tracePt t="37781" x="2127250" y="4114800"/>
          <p14:tracePt t="37797" x="2133600" y="4065588"/>
          <p14:tracePt t="37803" x="2133600" y="4038600"/>
          <p14:tracePt t="37819" x="2133600" y="4010025"/>
          <p14:tracePt t="37820" x="2133600" y="3981450"/>
          <p14:tracePt t="37826" x="2133600" y="3946525"/>
          <p14:tracePt t="37842" x="2133600" y="3884613"/>
          <p14:tracePt t="37849" x="2133600" y="3841750"/>
          <p14:tracePt t="37864" x="2133600" y="3800475"/>
          <p14:tracePt t="37865" x="2133600" y="3751263"/>
          <p14:tracePt t="37871" x="2133600" y="3681413"/>
          <p14:tracePt t="37887" x="2127250" y="3576638"/>
          <p14:tracePt t="37894" x="2127250" y="3513138"/>
          <p14:tracePt t="37910" x="2127250" y="3422650"/>
          <p14:tracePt t="37916" x="2127250" y="3365500"/>
          <p14:tracePt t="37932" x="2127250" y="3338513"/>
          <p14:tracePt t="37933" x="2127250" y="3289300"/>
          <p14:tracePt t="37939" x="2127250" y="3211513"/>
          <p14:tracePt t="37955" x="2127250" y="3044825"/>
          <p14:tracePt t="37961" x="2127250" y="2890838"/>
          <p14:tracePt t="37977" x="2112963" y="2771775"/>
          <p14:tracePt t="37977" x="2106613" y="2679700"/>
          <p14:tracePt t="37984" x="2098675" y="2560638"/>
          <p14:tracePt t="37999" x="2098675" y="2498725"/>
          <p14:tracePt t="38000" x="2098675" y="2455863"/>
          <p14:tracePt t="38007" x="2098675" y="2400300"/>
          <p14:tracePt t="38023" x="2098675" y="2309813"/>
          <p14:tracePt t="38028" x="2098675" y="2246313"/>
          <p14:tracePt t="38044" x="2098675" y="2120900"/>
          <p14:tracePt t="38051" x="2098675" y="2057400"/>
          <p14:tracePt t="38070" x="2098675" y="1958975"/>
          <p14:tracePt t="38074" x="2098675" y="1917700"/>
          <p14:tracePt t="38090" x="2098675" y="1854200"/>
          <p14:tracePt t="38096" x="2098675" y="1819275"/>
          <p14:tracePt t="38112" x="2098675" y="1812925"/>
          <p14:tracePt t="38112" x="2098675" y="1798638"/>
          <p14:tracePt t="38156" x="2098675" y="1790700"/>
          <p14:tracePt t="38179" x="2098675" y="1784350"/>
          <p14:tracePt t="38187" x="2106613" y="1770063"/>
          <p14:tracePt t="38202" x="2106613" y="1763713"/>
          <p14:tracePt t="38296" x="2106613" y="1778000"/>
          <p14:tracePt t="38299" x="2106613" y="1798638"/>
          <p14:tracePt t="38314" x="2106613" y="1819275"/>
          <p14:tracePt t="38315" x="2106613" y="1847850"/>
          <p14:tracePt t="38321" x="2106613" y="1897063"/>
          <p14:tracePt t="38337" x="2106613" y="1966913"/>
          <p14:tracePt t="38343" x="2106613" y="2022475"/>
          <p14:tracePt t="38359" x="2106613" y="2085975"/>
          <p14:tracePt t="38366" x="2106613" y="2133600"/>
          <p14:tracePt t="38382" x="2106613" y="2190750"/>
          <p14:tracePt t="38389" x="2106613" y="2232025"/>
          <p14:tracePt t="38405" x="2106613" y="2266950"/>
          <p14:tracePt t="38411" x="2106613" y="2287588"/>
          <p14:tracePt t="38427" x="2106613" y="2295525"/>
          <p14:tracePt t="38427" x="2106613" y="2309813"/>
          <p14:tracePt t="38448" x="2106613" y="2316163"/>
          <p14:tracePt t="38516" x="2112963" y="2316163"/>
          <p14:tracePt t="38541" x="2127250" y="2316163"/>
          <p14:tracePt t="38547" x="2133600" y="2316163"/>
          <p14:tracePt t="38562" x="2141538" y="2316163"/>
          <p14:tracePt t="38571" x="2162175" y="2316163"/>
          <p14:tracePt t="38585" x="2182813" y="2309813"/>
          <p14:tracePt t="38592" x="2197100" y="2301875"/>
          <p14:tracePt t="38607" x="2217738" y="2295525"/>
          <p14:tracePt t="38608" x="2252663" y="2287588"/>
          <p14:tracePt t="38614" x="2308225" y="2281238"/>
          <p14:tracePt t="38630" x="2357438" y="2274888"/>
          <p14:tracePt t="38630" x="2427288" y="2274888"/>
          <p14:tracePt t="38637" x="2532063" y="2274888"/>
          <p14:tracePt t="38652" x="2644775" y="2274888"/>
          <p14:tracePt t="38653" x="2763838" y="2274888"/>
          <p14:tracePt t="38659" x="2952750" y="2274888"/>
          <p14:tracePt t="38675" x="3168650" y="2274888"/>
          <p14:tracePt t="38681" x="3302000" y="2274888"/>
          <p14:tracePt t="38697" x="3449638" y="2274888"/>
          <p14:tracePt t="38703" x="3533775" y="2274888"/>
          <p14:tracePt t="38720" x="3616325" y="2266950"/>
          <p14:tracePt t="38726" x="3638550" y="2260600"/>
          <p14:tracePt t="38742" x="3659188" y="2260600"/>
          <p14:tracePt t="38749" x="3665538" y="2260600"/>
          <p14:tracePt t="38858" x="3673475" y="2260600"/>
          <p14:tracePt t="38899" x="3679825" y="2260600"/>
          <p14:tracePt t="38907" x="3687763" y="2260600"/>
          <p14:tracePt t="38923" x="3694113" y="2260600"/>
          <p14:tracePt t="38929" x="3708400" y="2260600"/>
          <p14:tracePt t="38944" x="3729038" y="2260600"/>
          <p14:tracePt t="38945" x="3735388" y="2260600"/>
          <p14:tracePt t="38951" x="3757613" y="2260600"/>
          <p14:tracePt t="38967" x="3798888" y="2260600"/>
          <p14:tracePt t="38974" x="3819525" y="2260600"/>
          <p14:tracePt t="38990" x="3840163" y="2260600"/>
          <p14:tracePt t="38996" x="3854450" y="2266950"/>
          <p14:tracePt t="39012" x="3883025" y="2274888"/>
          <p14:tracePt t="39019" x="3911600" y="2274888"/>
          <p14:tracePt t="39034" x="3952875" y="2274888"/>
          <p14:tracePt t="39041" x="3973513" y="2274888"/>
          <p14:tracePt t="39057" x="4002088" y="2274888"/>
          <p14:tracePt t="39071" x="4008438" y="2274888"/>
          <p14:tracePt t="39079" x="4016375" y="2274888"/>
          <p14:tracePt t="46321" x="4016375" y="2260600"/>
          <p14:tracePt t="46322" x="4016375" y="2246313"/>
          <p14:tracePt t="46323" x="4002088" y="2205038"/>
          <p14:tracePt t="46323" x="4002088" y="2182813"/>
          <p14:tracePt t="46324" x="3994150" y="2141538"/>
          <p14:tracePt t="46331" x="3987800" y="2120900"/>
          <p14:tracePt t="46347" x="3981450" y="2106613"/>
          <p14:tracePt t="46353" x="3967163" y="2085975"/>
          <p14:tracePt t="46369" x="3952875" y="2063750"/>
          <p14:tracePt t="46376" x="3946525" y="2057400"/>
          <p14:tracePt t="46392" x="3938588" y="2043113"/>
          <p14:tracePt t="46398" x="3924300" y="2043113"/>
          <p14:tracePt t="46414" x="3911600" y="2036763"/>
          <p14:tracePt t="46421" x="3897313" y="2036763"/>
          <p14:tracePt t="46437" x="3875088" y="2036763"/>
          <p14:tracePt t="46437" x="3854450" y="2036763"/>
          <p14:tracePt t="46443" x="3827463" y="2036763"/>
          <p14:tracePt t="46460" x="3763963" y="2036763"/>
          <p14:tracePt t="46466" x="3729038" y="2036763"/>
          <p14:tracePt t="46481" x="3700463" y="2043113"/>
          <p14:tracePt t="46489" x="3679825" y="2051050"/>
          <p14:tracePt t="46490" x="3644900" y="2063750"/>
          <p14:tracePt t="46504" x="3616325" y="2078038"/>
          <p14:tracePt t="46505" x="3603625" y="2085975"/>
          <p14:tracePt t="46511" x="3581400" y="2098675"/>
          <p14:tracePt t="46527" x="3525838" y="2112963"/>
          <p14:tracePt t="46533" x="3490913" y="2133600"/>
          <p14:tracePt t="46549" x="3462338" y="2155825"/>
          <p14:tracePt t="46550" x="3435350" y="2170113"/>
          <p14:tracePt t="46556" x="3365500" y="2182813"/>
          <p14:tracePt t="46572" x="3316288" y="2197100"/>
          <p14:tracePt t="46572" x="3267075" y="2205038"/>
          <p14:tracePt t="46579" x="3203575" y="2211388"/>
          <p14:tracePt t="46594" x="3162300" y="2217738"/>
          <p14:tracePt t="46594" x="3113088" y="2217738"/>
          <p14:tracePt t="46601" x="3057525" y="2217738"/>
          <p14:tracePt t="46617" x="3028950" y="2217738"/>
          <p14:tracePt t="46617" x="3001963" y="2217738"/>
          <p14:tracePt t="46623" x="2952750" y="2217738"/>
          <p14:tracePt t="46639" x="2932113" y="2217738"/>
          <p14:tracePt t="46640" x="2903538" y="2217738"/>
          <p14:tracePt t="46647" x="2860675" y="2217738"/>
          <p14:tracePt t="46662" x="2805113" y="2217738"/>
          <p14:tracePt t="46668" x="2770188" y="2217738"/>
          <p14:tracePt t="46684" x="2714625" y="2197100"/>
          <p14:tracePt t="46691" x="2686050" y="2182813"/>
          <p14:tracePt t="46707" x="2659063" y="2176463"/>
          <p14:tracePt t="46707" x="2636838" y="2170113"/>
          <p14:tracePt t="46714" x="2616200" y="2155825"/>
          <p14:tracePt t="46730" x="2595563" y="2155825"/>
          <p14:tracePt t="46736" x="2581275" y="2147888"/>
          <p14:tracePt t="46752" x="2581275" y="2141538"/>
          <p14:tracePt t="46752" x="2566988" y="2141538"/>
          <p14:tracePt t="46758" x="2540000" y="2141538"/>
          <p14:tracePt t="46774" x="2519363" y="2133600"/>
          <p14:tracePt t="46775" x="2490788" y="2120900"/>
          <p14:tracePt t="46781" x="2462213" y="2120900"/>
          <p14:tracePt t="46797" x="2435225" y="2112963"/>
          <p14:tracePt t="46798" x="2400300" y="2106613"/>
          <p14:tracePt t="46804" x="2351088" y="2106613"/>
          <p14:tracePt t="46819" x="2330450" y="2106613"/>
          <p14:tracePt t="46820" x="2308225" y="2106613"/>
          <p14:tracePt t="46826" x="2266950" y="2098675"/>
          <p14:tracePt t="46842" x="2246313" y="2098675"/>
          <p14:tracePt t="46843" x="2232025" y="2092325"/>
          <p14:tracePt t="46848" x="2211388" y="2092325"/>
          <p14:tracePt t="46864" x="2189163" y="2085975"/>
          <p14:tracePt t="46871" x="2182813" y="2085975"/>
          <p14:tracePt t="46887" x="2176463" y="2085975"/>
          <p14:tracePt t="46893" x="2162175" y="2078038"/>
          <p14:tracePt t="46910" x="2154238" y="2078038"/>
          <p14:tracePt t="46916" x="2141538" y="2078038"/>
          <p14:tracePt t="46932" x="2106613" y="2078038"/>
          <p14:tracePt t="46938" x="2084388" y="2078038"/>
          <p14:tracePt t="46954" x="2070100" y="2078038"/>
          <p14:tracePt t="46955" x="2057400" y="2078038"/>
          <p14:tracePt t="46961" x="2043113" y="2078038"/>
          <p14:tracePt t="46977" x="2028825" y="2078038"/>
          <p14:tracePt t="46983" x="2022475" y="2078038"/>
          <p14:tracePt t="47000" x="2014538" y="2078038"/>
          <p14:tracePt t="47022" x="2008188" y="2085975"/>
          <p14:tracePt t="47029" x="1993900" y="2092325"/>
          <p14:tracePt t="47044" x="1993900" y="2098675"/>
          <p14:tracePt t="47165" x="1993900" y="2106613"/>
          <p14:tracePt t="47188" x="2000250" y="2106613"/>
          <p14:tracePt t="47202" x="2008188" y="2106613"/>
          <p14:tracePt t="47209" x="2022475" y="2106613"/>
          <p14:tracePt t="47224" x="2028825" y="2106613"/>
          <p14:tracePt t="47231" x="2043113" y="2098675"/>
          <p14:tracePt t="47247" x="2049463" y="2092325"/>
          <p14:tracePt t="47248" x="2057400" y="2092325"/>
          <p14:tracePt t="47254" x="2063750" y="2085975"/>
          <p14:tracePt t="47269" x="2070100" y="2071688"/>
          <p14:tracePt t="47277" x="2084388" y="2071688"/>
          <p14:tracePt t="47291" x="2084388" y="2063750"/>
          <p14:tracePt t="47299" x="2092325" y="2057400"/>
          <p14:tracePt t="47315" x="2098675" y="2057400"/>
          <p14:tracePt t="47321" x="2106613" y="2057400"/>
          <p14:tracePt t="47337" x="2112963" y="2057400"/>
          <p14:tracePt t="47343" x="2119313" y="2057400"/>
          <p14:tracePt t="47360" x="2127250" y="2057400"/>
          <p14:tracePt t="47389" x="2133600" y="2057400"/>
          <p14:tracePt t="47404" x="2141538" y="2057400"/>
          <p14:tracePt t="47405" x="2147888" y="2057400"/>
          <p14:tracePt t="47471" x="2147888" y="2063750"/>
          <p14:tracePt t="47481" x="2154238" y="2071688"/>
          <p14:tracePt t="47494" x="2168525" y="2078038"/>
          <p14:tracePt t="47501" x="2176463" y="2085975"/>
          <p14:tracePt t="47517" x="2182813" y="2098675"/>
          <p14:tracePt t="47523" x="2189163" y="2098675"/>
          <p14:tracePt t="47615" x="2197100" y="2098675"/>
          <p14:tracePt t="47676" x="2197100" y="2092325"/>
          <p14:tracePt t="47705" x="2197100" y="2085975"/>
          <p14:tracePt t="47727" x="2197100" y="2078038"/>
          <p14:tracePt t="47745" x="2197100" y="2071688"/>
          <p14:tracePt t="47765" x="2197100" y="2063750"/>
          <p14:tracePt t="47787" x="2197100" y="2057400"/>
          <p14:tracePt t="47833" x="2197100" y="2051050"/>
          <p14:tracePt t="47839" x="2197100" y="2043113"/>
          <p14:tracePt t="47877" x="2197100" y="2036763"/>
          <p14:tracePt t="47989" x="2197100" y="2028825"/>
          <p14:tracePt t="48034" x="2197100" y="2022475"/>
          <p14:tracePt t="48056" x="2197100" y="2016125"/>
          <p14:tracePt t="48064" x="2197100" y="2008188"/>
          <p14:tracePt t="48080" x="2197100" y="2001838"/>
          <p14:tracePt t="48170" x="2203450" y="2001838"/>
          <p14:tracePt t="48380" x="2211388" y="2001838"/>
          <p14:tracePt t="48397" x="2217738" y="1993900"/>
          <p14:tracePt t="48402" x="2224088" y="1993900"/>
          <p14:tracePt t="48417" x="2232025" y="1987550"/>
          <p14:tracePt t="48417" x="2238375" y="1987550"/>
          <p14:tracePt t="48423" x="2246313" y="1987550"/>
          <p14:tracePt t="48439" x="2252663" y="1981200"/>
          <p14:tracePt t="48446" x="2259013" y="1981200"/>
          <p14:tracePt t="48469" x="2273300" y="1981200"/>
          <p14:tracePt t="48484" x="2281238" y="1981200"/>
          <p14:tracePt t="48491" x="2295525" y="1981200"/>
          <p14:tracePt t="48507" x="2301875" y="1981200"/>
          <p14:tracePt t="48514" x="2308225" y="1981200"/>
          <p14:tracePt t="48529" x="2322513" y="1981200"/>
          <p14:tracePt t="48536" x="2330450" y="1981200"/>
          <p14:tracePt t="48551" x="2336800" y="1981200"/>
          <p14:tracePt t="48574" x="2351088" y="1981200"/>
          <p14:tracePt t="48581" x="2357438" y="1981200"/>
          <p14:tracePt t="48596" x="2365375" y="1981200"/>
          <p14:tracePt t="48690" x="2371725" y="1981200"/>
          <p14:tracePt t="48694" x="2378075" y="1981200"/>
          <p14:tracePt t="48709" x="2386013" y="1981200"/>
          <p14:tracePt t="48716" x="2392363" y="1981200"/>
          <p14:tracePt t="48732" x="2400300" y="1981200"/>
          <p14:tracePt t="48754" x="2413000" y="1981200"/>
          <p14:tracePt t="48777" x="2420938" y="1981200"/>
          <p14:tracePt t="48868" x="2427288" y="1981200"/>
          <p14:tracePt t="48913" x="2420938" y="1981200"/>
          <p14:tracePt t="48913" x="2413000" y="1987550"/>
          <p14:tracePt t="48919" x="2406650" y="1993900"/>
          <p14:tracePt t="48935" x="2392363" y="1993900"/>
          <p14:tracePt t="48942" x="2386013" y="2001838"/>
          <p14:tracePt t="48957" x="2371725" y="2001838"/>
          <p14:tracePt t="48964" x="2371725" y="2008188"/>
          <p14:tracePt t="48979" x="2357438" y="2016125"/>
          <p14:tracePt t="48986" x="2343150" y="2016125"/>
          <p14:tracePt t="49002" x="2336800" y="2022475"/>
          <p14:tracePt t="49008" x="2330450" y="2022475"/>
          <p14:tracePt t="49024" x="2322513" y="2022475"/>
          <p14:tracePt t="49025" x="2322513" y="2028825"/>
          <p14:tracePt t="49047" x="2316163" y="2028825"/>
          <p14:tracePt t="49053" x="2301875" y="2028825"/>
          <p14:tracePt t="49069" x="2295525" y="2028825"/>
          <p14:tracePt t="49077" x="2281238" y="2028825"/>
          <p14:tracePt t="49092" x="2266950" y="2028825"/>
          <p14:tracePt t="49099" x="2259013" y="2028825"/>
          <p14:tracePt t="49115" x="2238375" y="2028825"/>
          <p14:tracePt t="49121" x="2232025" y="2028825"/>
          <p14:tracePt t="49182" x="2224088" y="2028825"/>
          <p14:tracePt t="49205" x="2217738" y="2028825"/>
          <p14:tracePt t="49250" x="2211388" y="2028825"/>
          <p14:tracePt t="49251" x="2203450" y="2028825"/>
          <p14:tracePt t="49272" x="2189163" y="2028825"/>
          <p14:tracePt t="49278" x="2176463" y="2028825"/>
          <p14:tracePt t="49294" x="2162175" y="2028825"/>
          <p14:tracePt t="49295" x="2154238" y="2028825"/>
          <p14:tracePt t="49301" x="2141538" y="2028825"/>
          <p14:tracePt t="49317" x="2133600" y="2028825"/>
          <p14:tracePt t="49362" x="2127250" y="2036763"/>
          <p14:tracePt t="49368" x="2119313" y="2036763"/>
          <p14:tracePt t="49384" x="2119313" y="2051050"/>
          <p14:tracePt t="49391" x="2119313" y="2057400"/>
          <p14:tracePt t="49406" x="2119313" y="2071688"/>
          <p14:tracePt t="49407" x="2119313" y="2078038"/>
          <p14:tracePt t="49414" x="2119313" y="2085975"/>
          <p14:tracePt t="49429" x="2119313" y="2098675"/>
          <p14:tracePt t="49430" x="2119313" y="2106613"/>
          <p14:tracePt t="49451" x="2119313" y="2112963"/>
          <p14:tracePt t="49459" x="2119313" y="2120900"/>
          <p14:tracePt t="49526" x="2127250" y="2120900"/>
          <p14:tracePt t="49542" x="2133600" y="2120900"/>
          <p14:tracePt t="49549" x="2147888" y="2120900"/>
          <p14:tracePt t="49565" x="2147888" y="2112963"/>
          <p14:tracePt t="49586" x="2147888" y="2106613"/>
          <p14:tracePt t="49594" x="2147888" y="2098675"/>
          <p14:tracePt t="49595" x="2147888" y="2092325"/>
          <p14:tracePt t="49609" x="2141538" y="2078038"/>
          <p14:tracePt t="49616" x="2127250" y="2063750"/>
          <p14:tracePt t="49632" x="2112963" y="2063750"/>
          <p14:tracePt t="49633" x="2098675" y="2057400"/>
          <p14:tracePt t="49638" x="2070100" y="2051050"/>
          <p14:tracePt t="49654" x="2043113" y="2043113"/>
          <p14:tracePt t="49662" x="2028825" y="2043113"/>
          <p14:tracePt t="49677" x="2000250" y="2043113"/>
          <p14:tracePt t="49699" x="1993900" y="2043113"/>
          <p14:tracePt t="49706" x="1987550" y="2043113"/>
          <p14:tracePt t="49729" x="1987550" y="2051050"/>
          <p14:tracePt t="49745" x="1987550" y="2057400"/>
          <p14:tracePt t="49746" x="1987550" y="2071688"/>
          <p14:tracePt t="49751" x="1987550" y="2078038"/>
          <p14:tracePt t="49767" x="1987550" y="2085975"/>
          <p14:tracePt t="49773" x="1993900" y="2092325"/>
          <p14:tracePt t="49797" x="2000250" y="2092325"/>
          <p14:tracePt t="50014" x="2000250" y="2098675"/>
          <p14:tracePt t="50037" x="2000250" y="2106613"/>
          <p14:tracePt t="50044" x="1993900" y="2106613"/>
          <p14:tracePt t="50058" x="1993900" y="2112963"/>
          <p14:tracePt t="50248" x="2000250" y="2112963"/>
          <p14:tracePt t="50758" x="2008188" y="2112963"/>
          <p14:tracePt t="50787" x="2014538" y="2112963"/>
          <p14:tracePt t="50962" x="2022475" y="2112963"/>
          <p14:tracePt t="50983" x="2028825" y="2112963"/>
          <p14:tracePt t="50988" x="2035175" y="2112963"/>
          <p14:tracePt t="51004" x="2049463" y="2112963"/>
          <p14:tracePt t="57683" x="2127250" y="2071688"/>
          <p14:tracePt t="57685" x="2189163" y="2028825"/>
          <p14:tracePt t="57687" x="2420938" y="1862138"/>
          <p14:tracePt t="57688" x="2435225" y="1854200"/>
          <p14:tracePt t="57709" x="2441575" y="1847850"/>
          <p14:tracePt t="57732" x="2447925" y="1847850"/>
          <p14:tracePt t="57739" x="2470150" y="1847850"/>
          <p14:tracePt t="57754" x="2476500" y="1847850"/>
          <p14:tracePt t="57755" x="2497138" y="1847850"/>
          <p14:tracePt t="57761" x="2540000" y="1847850"/>
          <p14:tracePt t="57777" x="2589213" y="1847850"/>
          <p14:tracePt t="57777" x="2624138" y="1847850"/>
          <p14:tracePt t="57783" x="2686050" y="1847850"/>
          <p14:tracePt t="57799" x="2728913" y="1847850"/>
          <p14:tracePt t="57800" x="2749550" y="1847850"/>
          <p14:tracePt t="57806" x="2778125" y="1847850"/>
          <p14:tracePt t="57822" x="2790825" y="1847850"/>
          <p14:tracePt t="57873" x="2798763" y="1847850"/>
          <p14:tracePt t="57889" x="2805113" y="1847850"/>
          <p14:tracePt t="57956" x="2813050" y="1847850"/>
          <p14:tracePt t="57986" x="2813050" y="1854200"/>
          <p14:tracePt t="58002" x="2813050" y="1868488"/>
          <p14:tracePt t="58008" x="2813050" y="1874838"/>
          <p14:tracePt t="58024" x="2813050" y="1889125"/>
          <p14:tracePt t="58031" x="2805113" y="1897063"/>
          <p14:tracePt t="58047" x="2798763" y="1903413"/>
          <p14:tracePt t="58047" x="2784475" y="1909763"/>
          <p14:tracePt t="58069" x="2749550" y="1917700"/>
          <p14:tracePt t="58069" x="2735263" y="1924050"/>
          <p14:tracePt t="58076" x="2728913" y="1924050"/>
          <p14:tracePt t="58092" x="2720975" y="1924050"/>
          <p14:tracePt t="58098" x="2714625" y="1931988"/>
          <p14:tracePt t="58114" x="2700338" y="1938338"/>
          <p14:tracePt t="58121" x="2686050" y="1938338"/>
          <p14:tracePt t="58136" x="2671763" y="1938338"/>
          <p14:tracePt t="58303" x="2700338" y="1938338"/>
          <p14:tracePt t="58317" x="2720975" y="1938338"/>
          <p14:tracePt t="58317" x="2728913" y="1938338"/>
          <p14:tracePt t="58323" x="2763838" y="1938338"/>
          <p14:tracePt t="58340" x="2798763" y="1938338"/>
          <p14:tracePt t="58346" x="2825750" y="1938338"/>
          <p14:tracePt t="58361" x="2840038" y="1938338"/>
          <p14:tracePt t="58369" x="2882900" y="1938338"/>
          <p14:tracePt t="58384" x="2909888" y="1938338"/>
          <p14:tracePt t="58391" x="2932113" y="1938338"/>
          <p14:tracePt t="58407" x="2944813" y="1938338"/>
          <p14:tracePt t="58407" x="2967038" y="1938338"/>
          <p14:tracePt t="58413" x="2994025" y="1938338"/>
          <p14:tracePt t="58429" x="3022600" y="1938338"/>
          <p14:tracePt t="58430" x="3043238" y="1938338"/>
          <p14:tracePt t="58436" x="3063875" y="1944688"/>
          <p14:tracePt t="58452" x="3078163" y="1944688"/>
          <p14:tracePt t="58453" x="3098800" y="1952625"/>
          <p14:tracePt t="58458" x="3127375" y="1952625"/>
          <p14:tracePt t="58474" x="3168650" y="1958975"/>
          <p14:tracePt t="58481" x="3203575" y="1958975"/>
          <p14:tracePt t="58497" x="3252788" y="1966913"/>
          <p14:tracePt t="58503" x="3273425" y="1966913"/>
          <p14:tracePt t="58520" x="3330575" y="1966913"/>
          <p14:tracePt t="58526" x="3365500" y="1966913"/>
          <p14:tracePt t="58542" x="3400425" y="1966913"/>
          <p14:tracePt t="58548" x="3421063" y="1966913"/>
          <p14:tracePt t="58564" x="3435350" y="1966913"/>
          <p14:tracePt t="58571" x="3449638" y="1966913"/>
          <p14:tracePt t="58587" x="3455988" y="1966913"/>
          <p14:tracePt t="58593" x="3462338" y="1973263"/>
          <p14:tracePt t="58610" x="3476625" y="1981200"/>
          <p14:tracePt t="58632" x="3490913" y="1981200"/>
          <p14:tracePt t="58639" x="3505200" y="1981200"/>
          <p14:tracePt t="58654" x="3525838" y="1981200"/>
          <p14:tracePt t="58661" x="3533775" y="1981200"/>
          <p14:tracePt t="58677" x="3546475" y="1981200"/>
          <p14:tracePt t="58699" x="3554413" y="1981200"/>
          <p14:tracePt t="58700" x="3560763" y="1981200"/>
          <p14:tracePt t="58721" x="3568700" y="1987550"/>
          <p14:tracePt t="58730" x="3575050" y="1987550"/>
          <p14:tracePt t="58744" x="3589338" y="1987550"/>
          <p14:tracePt t="58751" x="3595688" y="1987550"/>
          <p14:tracePt t="58767" x="3609975" y="1987550"/>
          <p14:tracePt t="58774" x="3616325" y="1987550"/>
          <p14:tracePt t="58790" x="3624263" y="1987550"/>
          <p14:tracePt t="58796" x="3630613" y="1987550"/>
          <p14:tracePt t="58812" x="3638550" y="1987550"/>
          <p14:tracePt t="58818" x="3644900" y="1987550"/>
          <p14:tracePt t="58834" x="3659188" y="1987550"/>
          <p14:tracePt t="58857" x="3673475" y="1987550"/>
          <p14:tracePt t="58863" x="3679825" y="1987550"/>
          <p14:tracePt t="58879" x="3700463" y="1987550"/>
          <p14:tracePt t="58886" x="3714750" y="1987550"/>
          <p14:tracePt t="58902" x="3743325" y="1987550"/>
          <p14:tracePt t="58909" x="3749675" y="1987550"/>
          <p14:tracePt t="58924" x="3778250" y="1987550"/>
          <p14:tracePt t="58931" x="3792538" y="1993900"/>
          <p14:tracePt t="58947" x="3805238" y="1993900"/>
          <p14:tracePt t="58953" x="3813175" y="1993900"/>
          <p14:tracePt t="58970" x="3833813" y="1993900"/>
          <p14:tracePt t="58976" x="3840163" y="1993900"/>
          <p14:tracePt t="58992" x="3848100" y="1993900"/>
          <p14:tracePt t="59014" x="3862388" y="1993900"/>
          <p14:tracePt t="59021" x="3875088" y="1993900"/>
          <p14:tracePt t="59037" x="3889375" y="1993900"/>
          <p14:tracePt t="59043" x="3897313" y="1993900"/>
          <p14:tracePt t="59059" x="3903663" y="1993900"/>
          <p14:tracePt t="59066" x="3911600" y="1993900"/>
          <p14:tracePt t="59081" x="3917950" y="1993900"/>
          <p14:tracePt t="59103" x="3924300" y="1993900"/>
          <p14:tracePt t="59127" x="3932238" y="1993900"/>
          <p14:tracePt t="59133" x="3938588" y="1993900"/>
          <p14:tracePt t="59149" x="3959225" y="1993900"/>
          <p14:tracePt t="59156" x="3967163" y="1993900"/>
          <p14:tracePt t="59172" x="3981450" y="1993900"/>
          <p14:tracePt t="59178" x="3987800" y="1993900"/>
          <p14:tracePt t="59195" x="3994150" y="1993900"/>
          <p14:tracePt t="59217" x="4008438" y="1993900"/>
          <p14:tracePt t="59224" x="4022725" y="1993900"/>
          <p14:tracePt t="59240" x="4057650" y="1993900"/>
          <p14:tracePt t="59246" x="4100513" y="1993900"/>
          <p14:tracePt t="59262" x="4141788" y="1993900"/>
          <p14:tracePt t="59268" x="4176713" y="1987550"/>
          <p14:tracePt t="59284" x="4246563" y="1973263"/>
          <p14:tracePt t="59291" x="4289425" y="1966913"/>
          <p14:tracePt t="59307" x="4324350" y="1966913"/>
          <p14:tracePt t="59308" x="4365625" y="1958975"/>
          <p14:tracePt t="59313" x="4400550" y="1952625"/>
          <p14:tracePt t="59329" x="4484688" y="1938338"/>
          <p14:tracePt t="59336" x="4525963" y="1938338"/>
          <p14:tracePt t="59351" x="4575175" y="1931988"/>
          <p14:tracePt t="59358" x="4624388" y="1924050"/>
          <p14:tracePt t="59375" x="4813300" y="1903413"/>
          <p14:tracePt t="59381" x="4932363" y="1897063"/>
          <p14:tracePt t="59397" x="5043488" y="1889125"/>
          <p14:tracePt t="59403" x="5127625" y="1889125"/>
          <p14:tracePt t="59420" x="5275263" y="1889125"/>
          <p14:tracePt t="59426" x="5359400" y="1889125"/>
          <p14:tracePt t="59442" x="5492750" y="1889125"/>
          <p14:tracePt t="59448" x="5568950" y="1889125"/>
          <p14:tracePt t="59464" x="5688013" y="1889125"/>
          <p14:tracePt t="59471" x="5751513" y="1889125"/>
          <p14:tracePt t="59487" x="5856288" y="1889125"/>
          <p14:tracePt t="59493" x="5918200" y="1889125"/>
          <p14:tracePt t="59509" x="5995988" y="1889125"/>
          <p14:tracePt t="59516" x="6051550" y="1889125"/>
          <p14:tracePt t="59532" x="6129338" y="1889125"/>
          <p14:tracePt t="59538" x="6156325" y="1889125"/>
          <p14:tracePt t="59554" x="6205538" y="1889125"/>
          <p14:tracePt t="59561" x="6246813" y="1889125"/>
          <p14:tracePt t="59576" x="6275388" y="1897063"/>
          <p14:tracePt t="59577" x="6318250" y="1903413"/>
          <p14:tracePt t="59584" x="6359525" y="1909763"/>
          <p14:tracePt t="59599" x="6380163" y="1917700"/>
          <p14:tracePt t="59600" x="6394450" y="1924050"/>
          <p14:tracePt t="59606" x="6408738" y="1931988"/>
          <p14:tracePt t="59622" x="6415088" y="1931988"/>
          <p14:tracePt t="59628" x="6415088" y="1938338"/>
          <p14:tracePt t="59643" x="6423025" y="1938338"/>
          <p14:tracePt t="59667" x="6423025" y="1944688"/>
          <p14:tracePt t="59674" x="6423025" y="1952625"/>
          <p14:tracePt t="59696" x="6423025" y="1958975"/>
          <p14:tracePt t="59712" x="6400800" y="1958975"/>
          <p14:tracePt t="59718" x="6388100" y="1966913"/>
          <p14:tracePt t="59734" x="6365875" y="1973263"/>
          <p14:tracePt t="59741" x="6353175" y="1981200"/>
          <p14:tracePt t="59757" x="6338888" y="1981200"/>
          <p14:tracePt t="59758" x="6338888" y="1987550"/>
          <p14:tracePt t="59763" x="6330950" y="1987550"/>
          <p14:tracePt t="59871" x="6324600" y="1993900"/>
          <p14:tracePt t="59877" x="6310313" y="1993900"/>
          <p14:tracePt t="59893" x="6289675" y="2001838"/>
          <p14:tracePt t="59899" x="6283325" y="2001838"/>
          <p14:tracePt t="59914" x="6269038" y="2001838"/>
          <p14:tracePt t="60072" x="6283325" y="2001838"/>
          <p14:tracePt t="60078" x="6296025" y="2001838"/>
          <p14:tracePt t="60094" x="6353175" y="2001838"/>
          <p14:tracePt t="60101" x="6388100" y="2001838"/>
          <p14:tracePt t="60117" x="6423025" y="2001838"/>
          <p14:tracePt t="60117" x="6457950" y="2001838"/>
          <p14:tracePt t="60124" x="6513513" y="2001838"/>
          <p14:tracePt t="60140" x="6597650" y="2001838"/>
          <p14:tracePt t="60146" x="6661150" y="2001838"/>
          <p14:tracePt t="60162" x="6743700" y="1993900"/>
          <p14:tracePt t="60168" x="6807200" y="1993900"/>
          <p14:tracePt t="60184" x="6842125" y="1993900"/>
          <p14:tracePt t="60184" x="6897688" y="1993900"/>
          <p14:tracePt t="60191" x="6975475" y="1993900"/>
          <p14:tracePt t="60208" x="7094538" y="1993900"/>
          <p14:tracePt t="60213" x="7150100" y="1993900"/>
          <p14:tracePt t="60229" x="7205663" y="1993900"/>
          <p14:tracePt t="60230" x="7234238" y="1993900"/>
          <p14:tracePt t="60236" x="7304088" y="1993900"/>
          <p14:tracePt t="60252" x="7332663" y="1993900"/>
          <p14:tracePt t="60252" x="7359650" y="1993900"/>
          <p14:tracePt t="60258" x="7367588" y="1993900"/>
          <p14:tracePt t="60275" x="7380288" y="1993900"/>
          <p14:tracePt t="60326" x="7367588" y="1993900"/>
          <p14:tracePt t="60341" x="7345363" y="1993900"/>
          <p14:tracePt t="60350" x="7240588" y="1993900"/>
          <p14:tracePt t="60364" x="7150100" y="1993900"/>
          <p14:tracePt t="60365" x="7051675" y="1993900"/>
          <p14:tracePt t="60371" x="6870700" y="1993900"/>
          <p14:tracePt t="60387" x="6507163" y="1993900"/>
          <p14:tracePt t="60393" x="6184900" y="1993900"/>
          <p14:tracePt t="60409" x="5694363" y="1993900"/>
          <p14:tracePt t="60416" x="5330825" y="1993900"/>
          <p14:tracePt t="60432" x="4897438" y="1993900"/>
          <p14:tracePt t="60438" x="4610100" y="1993900"/>
          <p14:tracePt t="60455" x="4379913" y="1993900"/>
          <p14:tracePt t="60461" x="4246563" y="1993900"/>
          <p14:tracePt t="60477" x="4156075" y="1993900"/>
          <p14:tracePt t="60477" x="4064000" y="1993900"/>
          <p14:tracePt t="60484" x="3952875" y="1993900"/>
          <p14:tracePt t="60499" x="3792538" y="1993900"/>
          <p14:tracePt t="60506" x="3700463" y="1993900"/>
          <p14:tracePt t="60522" x="3575050" y="1993900"/>
          <p14:tracePt t="60528" x="3533775" y="1993900"/>
          <p14:tracePt t="60544" x="3490913" y="1987550"/>
          <p14:tracePt t="60545" x="3462338" y="1987550"/>
          <p14:tracePt t="60551" x="3441700" y="1987550"/>
          <p14:tracePt t="60567" x="3392488" y="1981200"/>
          <p14:tracePt t="60574" x="3351213" y="1973263"/>
          <p14:tracePt t="60589" x="3302000" y="1973263"/>
          <p14:tracePt t="60596" x="3273425" y="1973263"/>
          <p14:tracePt t="60612" x="3260725" y="1973263"/>
          <p14:tracePt t="60612" x="3252788" y="1973263"/>
          <p14:tracePt t="60619" x="3246438" y="1973263"/>
          <p14:tracePt t="60634" x="3238500" y="1966913"/>
          <p14:tracePt t="60641" x="3238500" y="1958975"/>
          <p14:tracePt t="60657" x="3238500" y="1952625"/>
          <p14:tracePt t="60823" x="3238500" y="1958975"/>
          <p14:tracePt t="60840" x="3252788" y="1973263"/>
          <p14:tracePt t="60844" x="3252788" y="1987550"/>
          <p14:tracePt t="60859" x="3252788" y="2008188"/>
          <p14:tracePt t="60866" x="3252788" y="2016125"/>
          <p14:tracePt t="60882" x="3260725" y="2028825"/>
          <p14:tracePt t="60882" x="3273425" y="2051050"/>
          <p14:tracePt t="60888" x="3281363" y="2085975"/>
          <p14:tracePt t="60905" x="3309938" y="2162175"/>
          <p14:tracePt t="60911" x="3336925" y="2239963"/>
          <p14:tracePt t="60927" x="3357563" y="2287588"/>
          <p14:tracePt t="60927" x="3386138" y="2351088"/>
          <p14:tracePt t="60933" x="3427413" y="2463800"/>
          <p14:tracePt t="60957" x="3449638" y="2554288"/>
          <p14:tracePt t="60958" x="3525838" y="2771775"/>
          <p14:tracePt t="60971" x="3673475" y="3079750"/>
          <p14:tracePt t="60978" x="3749675" y="3219450"/>
          <p14:tracePt t="60994" x="3889375" y="3449638"/>
          <p14:tracePt t="61001" x="3938588" y="3562350"/>
          <p14:tracePt t="61017" x="4022725" y="3695700"/>
          <p14:tracePt t="61024" x="4071938" y="3771900"/>
          <p14:tracePt t="61039" x="4156075" y="3862388"/>
          <p14:tracePt t="61046" x="4211638" y="3932238"/>
          <p14:tracePt t="61062" x="4316413" y="4030663"/>
          <p14:tracePt t="61072" x="4386263" y="4073525"/>
          <p14:tracePt t="61084" x="4491038" y="4094163"/>
          <p14:tracePt t="61091" x="4548188" y="4094163"/>
          <p14:tracePt t="61107" x="4645025" y="4079875"/>
          <p14:tracePt t="61113" x="4708525" y="4030663"/>
          <p14:tracePt t="61128" x="4757738" y="4002088"/>
          <p14:tracePt t="61137" x="4862513" y="3919538"/>
          <p14:tracePt t="61152" x="4932363" y="3862388"/>
          <p14:tracePt t="61152" x="4973638" y="3821113"/>
          <p14:tracePt t="61159" x="5051425" y="3751263"/>
          <p14:tracePt t="61175" x="5254625" y="3611563"/>
          <p14:tracePt t="61181" x="5443538" y="3478213"/>
          <p14:tracePt t="61197" x="5729288" y="3289300"/>
          <p14:tracePt t="61203" x="5975350" y="3149600"/>
          <p14:tracePt t="61219" x="6365875" y="2973388"/>
          <p14:tracePt t="61226" x="6618288" y="2897188"/>
          <p14:tracePt t="61242" x="6807200" y="2855913"/>
          <p14:tracePt t="61248" x="6897688" y="2819400"/>
          <p14:tracePt t="61264" x="7010400" y="2784475"/>
          <p14:tracePt t="61271" x="7073900" y="2763838"/>
          <p14:tracePt t="61287" x="7164388" y="2749550"/>
          <p14:tracePt t="61293" x="7226300" y="2743200"/>
          <p14:tracePt t="61310" x="7318375" y="2736850"/>
          <p14:tracePt t="61316" x="7388225" y="2736850"/>
          <p14:tracePt t="61331" x="7443788" y="2736850"/>
          <p14:tracePt t="61339" x="7478713" y="2736850"/>
          <p14:tracePt t="61339" x="7556500" y="2736850"/>
          <p14:tracePt t="61354" x="7626350" y="2736850"/>
          <p14:tracePt t="61355" x="7723188" y="2736850"/>
          <p14:tracePt t="61361" x="7821613" y="2736850"/>
          <p14:tracePt t="61377" x="7989888" y="2749550"/>
          <p14:tracePt t="61383" x="8094663" y="2763838"/>
          <p14:tracePt t="61399" x="8178800" y="2792413"/>
          <p14:tracePt t="61400" x="8269288" y="2813050"/>
          <p14:tracePt t="61406" x="8402638" y="2847975"/>
          <p14:tracePt t="61422" x="8562975" y="2903538"/>
          <p14:tracePt t="61428" x="8702675" y="2952750"/>
          <p14:tracePt t="61444" x="8856663" y="2995613"/>
          <p14:tracePt t="61451" x="8940800" y="3016250"/>
          <p14:tracePt t="61467" x="9031288" y="3036888"/>
          <p14:tracePt t="61473" x="9059863" y="3044825"/>
          <p14:tracePt t="61489" x="9080500" y="3051175"/>
          <p14:tracePt t="61489" x="9094788" y="3051175"/>
          <p14:tracePt t="61496" x="9129713" y="30575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7D686C2-E630-471B-8D1C-65C3126E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05A5AE1F-4813-4D0A-B870-8FB3219A412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B9B404-4EC6-40F3-8DEC-A8FDB96F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 2021 – The influence of learned versus instructed target features on attentional control settings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ECF858-4757-4BCA-8923-9F405041E0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60B166-03E3-4CEE-9919-78E6D3FEE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Only</a:t>
            </a:r>
            <a:r>
              <a:rPr lang="de-AT" dirty="0"/>
              <a:t> </a:t>
            </a:r>
            <a:r>
              <a:rPr lang="de-AT" dirty="0" err="1"/>
              <a:t>matching</a:t>
            </a:r>
            <a:r>
              <a:rPr lang="de-AT" dirty="0"/>
              <a:t> </a:t>
            </a:r>
            <a:r>
              <a:rPr lang="de-AT" dirty="0" err="1"/>
              <a:t>cues</a:t>
            </a:r>
            <a:r>
              <a:rPr lang="de-AT" dirty="0"/>
              <a:t> </a:t>
            </a:r>
            <a:r>
              <a:rPr lang="de-AT" dirty="0" err="1"/>
              <a:t>captured</a:t>
            </a:r>
            <a:r>
              <a:rPr lang="de-AT" dirty="0"/>
              <a:t> </a:t>
            </a:r>
            <a:r>
              <a:rPr lang="de-AT" dirty="0" err="1"/>
              <a:t>attention</a:t>
            </a:r>
            <a:endParaRPr lang="de-AT" dirty="0"/>
          </a:p>
          <a:p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difference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and </a:t>
            </a:r>
            <a:r>
              <a:rPr lang="de-AT" dirty="0" err="1"/>
              <a:t>instruction</a:t>
            </a:r>
            <a:endParaRPr lang="de-AT" dirty="0"/>
          </a:p>
          <a:p>
            <a:endParaRPr lang="de-AT" dirty="0"/>
          </a:p>
          <a:p>
            <a:r>
              <a:rPr lang="de-AT" dirty="0"/>
              <a:t>The </a:t>
            </a:r>
            <a:r>
              <a:rPr lang="de-AT" dirty="0" err="1"/>
              <a:t>learned</a:t>
            </a:r>
            <a:r>
              <a:rPr lang="de-AT" dirty="0"/>
              <a:t> </a:t>
            </a:r>
            <a:r>
              <a:rPr lang="de-AT" dirty="0" err="1"/>
              <a:t>stimulus</a:t>
            </a:r>
            <a:r>
              <a:rPr lang="de-AT" dirty="0"/>
              <a:t> </a:t>
            </a:r>
            <a:r>
              <a:rPr lang="de-AT" dirty="0" err="1"/>
              <a:t>had</a:t>
            </a:r>
            <a:r>
              <a:rPr lang="de-AT" dirty="0"/>
              <a:t> </a:t>
            </a: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value</a:t>
            </a:r>
            <a:r>
              <a:rPr lang="de-AT" dirty="0"/>
              <a:t> </a:t>
            </a:r>
            <a:r>
              <a:rPr lang="de-AT" dirty="0" err="1"/>
              <a:t>except</a:t>
            </a:r>
            <a:r>
              <a:rPr lang="de-AT" dirty="0"/>
              <a:t> </a:t>
            </a:r>
            <a:r>
              <a:rPr lang="de-AT" dirty="0" err="1"/>
              <a:t>defining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endParaRPr lang="de-AT" dirty="0"/>
          </a:p>
          <a:p>
            <a:r>
              <a:rPr lang="de-AT" dirty="0"/>
              <a:t>Learning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association</a:t>
            </a:r>
            <a:r>
              <a:rPr lang="de-AT" dirty="0"/>
              <a:t> </a:t>
            </a:r>
            <a:r>
              <a:rPr lang="de-AT" dirty="0" err="1"/>
              <a:t>results</a:t>
            </a:r>
            <a:r>
              <a:rPr lang="de-AT" dirty="0"/>
              <a:t> in </a:t>
            </a:r>
            <a:r>
              <a:rPr lang="de-AT" dirty="0" err="1"/>
              <a:t>knowledge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target</a:t>
            </a:r>
            <a:r>
              <a:rPr lang="de-AT" dirty="0"/>
              <a:t> feature</a:t>
            </a:r>
          </a:p>
          <a:p>
            <a:pPr lvl="1"/>
            <a:r>
              <a:rPr lang="de-AT" dirty="0"/>
              <a:t>As </a:t>
            </a:r>
            <a:r>
              <a:rPr lang="de-AT" dirty="0" err="1"/>
              <a:t>does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instruction</a:t>
            </a:r>
            <a:endParaRPr lang="de-AT" dirty="0"/>
          </a:p>
          <a:p>
            <a:r>
              <a:rPr lang="de-AT" dirty="0"/>
              <a:t>Learning via </a:t>
            </a:r>
            <a:r>
              <a:rPr lang="de-AT" dirty="0" err="1"/>
              <a:t>trial-and-error</a:t>
            </a:r>
            <a:r>
              <a:rPr lang="de-AT" dirty="0"/>
              <a:t> </a:t>
            </a:r>
            <a:r>
              <a:rPr lang="de-AT" dirty="0" err="1"/>
              <a:t>might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an </a:t>
            </a:r>
            <a:r>
              <a:rPr lang="de-AT" dirty="0" err="1"/>
              <a:t>indirect</a:t>
            </a:r>
            <a:r>
              <a:rPr lang="de-AT" dirty="0"/>
              <a:t> </a:t>
            </a:r>
            <a:r>
              <a:rPr lang="de-AT" dirty="0" err="1"/>
              <a:t>instruction</a:t>
            </a:r>
            <a:endParaRPr lang="de-AT" dirty="0"/>
          </a:p>
          <a:p>
            <a:endParaRPr lang="de-AT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853D726-30C1-4C20-8309-24C8599F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Discussion</a:t>
            </a:r>
            <a:endParaRPr lang="de-AT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AE7998D-8AA7-4879-8898-0C7C92573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6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6"/>
    </mc:Choice>
    <mc:Fallback>
      <p:transition spd="slow" advTm="1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Universität Wien Lehre_Forschung">
  <a:themeElements>
    <a:clrScheme name="Universität 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versität Wien Klassisch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mple_teaching_research_SourceSansPro.potx" id="{C9414372-1118-4A8C-B956-B3077B4B6DBB}" vid="{A5A6BE92-CDC9-41B0-960C-BAF2260566B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Talk_Learning to search</Template>
  <TotalTime>0</TotalTime>
  <Words>1619</Words>
  <Application>Microsoft Office PowerPoint</Application>
  <PresentationFormat>Bildschirmpräsentation (4:3)</PresentationFormat>
  <Paragraphs>215</Paragraphs>
  <Slides>24</Slides>
  <Notes>5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Candara</vt:lpstr>
      <vt:lpstr>Source Sans Pro Light</vt:lpstr>
      <vt:lpstr>Source Sans Pro Semibold</vt:lpstr>
      <vt:lpstr>Symbol</vt:lpstr>
      <vt:lpstr>Universität Wien Lehre_Forschung</vt:lpstr>
      <vt:lpstr>The Influence of Learned Versus Instructed Target Features on Attentional Control Settings</vt:lpstr>
      <vt:lpstr>Top-down Influences on Visual Attention</vt:lpstr>
      <vt:lpstr>Difference between learning and instruction?</vt:lpstr>
      <vt:lpstr>Experiment 1</vt:lpstr>
      <vt:lpstr>Design</vt:lpstr>
      <vt:lpstr>Data Analysis</vt:lpstr>
      <vt:lpstr>Validity Effects (Invalid Minus Valid Reaction Times)</vt:lpstr>
      <vt:lpstr>Learning Curve and Contingency Effect in Experiment 1</vt:lpstr>
      <vt:lpstr>Discussion</vt:lpstr>
      <vt:lpstr>What aspects distinguish learning and instruction?</vt:lpstr>
      <vt:lpstr>Experiment 2</vt:lpstr>
      <vt:lpstr>Design</vt:lpstr>
      <vt:lpstr>Learning Results</vt:lpstr>
      <vt:lpstr>Learning Curve in Experiment 2</vt:lpstr>
      <vt:lpstr>Validity Effects (Invalid Minus Valid Reaction Times)</vt:lpstr>
      <vt:lpstr>Influence of noticing both target-defining features</vt:lpstr>
      <vt:lpstr>Diskussion</vt:lpstr>
      <vt:lpstr>Experiment 3</vt:lpstr>
      <vt:lpstr>Design</vt:lpstr>
      <vt:lpstr>Validity Effect  (Invalid Minus Valid Reaction Times)</vt:lpstr>
      <vt:lpstr>PowerPoint-Präsentation</vt:lpstr>
      <vt:lpstr>Validity Effects before and after orientation is learned</vt:lpstr>
      <vt:lpstr>General Discussion</vt:lpstr>
      <vt:lpstr>References</vt:lpstr>
    </vt:vector>
  </TitlesOfParts>
  <Company>Universität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traditional presentations</dc:title>
  <dc:creator>Markus Grüner</dc:creator>
  <cp:lastModifiedBy>Markus Grüner</cp:lastModifiedBy>
  <cp:revision>1</cp:revision>
  <dcterms:created xsi:type="dcterms:W3CDTF">2021-01-27T15:20:14Z</dcterms:created>
  <dcterms:modified xsi:type="dcterms:W3CDTF">2021-01-31T22:12:43Z</dcterms:modified>
</cp:coreProperties>
</file>