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7030A0"/>
    <a:srgbClr val="FFC000"/>
    <a:srgbClr val="00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C3E637-CA54-44D7-AEC3-3184B72A61A0}" v="280" dt="2022-08-29T23:06:36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us Grüner" userId="8b4b962397b8122e" providerId="LiveId" clId="{9DC3E637-CA54-44D7-AEC3-3184B72A61A0}"/>
    <pc:docChg chg="undo custSel addSld delSld modSld sldOrd">
      <pc:chgData name="Markus Grüner" userId="8b4b962397b8122e" providerId="LiveId" clId="{9DC3E637-CA54-44D7-AEC3-3184B72A61A0}" dt="2022-08-29T23:06:36.651" v="5041" actId="20577"/>
      <pc:docMkLst>
        <pc:docMk/>
      </pc:docMkLst>
      <pc:sldChg chg="addSp modSp new mod">
        <pc:chgData name="Markus Grüner" userId="8b4b962397b8122e" providerId="LiveId" clId="{9DC3E637-CA54-44D7-AEC3-3184B72A61A0}" dt="2022-08-29T19:54:25.425" v="4821" actId="1076"/>
        <pc:sldMkLst>
          <pc:docMk/>
          <pc:sldMk cId="3379823886" sldId="256"/>
        </pc:sldMkLst>
        <pc:spChg chg="mod">
          <ac:chgData name="Markus Grüner" userId="8b4b962397b8122e" providerId="LiveId" clId="{9DC3E637-CA54-44D7-AEC3-3184B72A61A0}" dt="2022-08-29T19:54:25.425" v="4821" actId="1076"/>
          <ac:spMkLst>
            <pc:docMk/>
            <pc:sldMk cId="3379823886" sldId="256"/>
            <ac:spMk id="2" creationId="{C6039DA0-9000-8E6F-9084-9B312D4B10D7}"/>
          </ac:spMkLst>
        </pc:spChg>
        <pc:spChg chg="mod">
          <ac:chgData name="Markus Grüner" userId="8b4b962397b8122e" providerId="LiveId" clId="{9DC3E637-CA54-44D7-AEC3-3184B72A61A0}" dt="2022-08-29T19:54:15.012" v="4819" actId="1076"/>
          <ac:spMkLst>
            <pc:docMk/>
            <pc:sldMk cId="3379823886" sldId="256"/>
            <ac:spMk id="3" creationId="{B8B128BA-9096-A78E-71A7-4EE36A8CB210}"/>
          </ac:spMkLst>
        </pc:spChg>
        <pc:picChg chg="add mod">
          <ac:chgData name="Markus Grüner" userId="8b4b962397b8122e" providerId="LiveId" clId="{9DC3E637-CA54-44D7-AEC3-3184B72A61A0}" dt="2022-08-29T19:53:58.120" v="4816" actId="1076"/>
          <ac:picMkLst>
            <pc:docMk/>
            <pc:sldMk cId="3379823886" sldId="256"/>
            <ac:picMk id="7" creationId="{22829974-DE89-C649-199A-D3FCF6A4B88E}"/>
          </ac:picMkLst>
        </pc:picChg>
      </pc:sldChg>
      <pc:sldChg chg="addSp delSp modSp new mod modAnim">
        <pc:chgData name="Markus Grüner" userId="8b4b962397b8122e" providerId="LiveId" clId="{9DC3E637-CA54-44D7-AEC3-3184B72A61A0}" dt="2022-08-29T20:42:06.419" v="4908"/>
        <pc:sldMkLst>
          <pc:docMk/>
          <pc:sldMk cId="2675202585" sldId="257"/>
        </pc:sldMkLst>
        <pc:spChg chg="mod">
          <ac:chgData name="Markus Grüner" userId="8b4b962397b8122e" providerId="LiveId" clId="{9DC3E637-CA54-44D7-AEC3-3184B72A61A0}" dt="2022-08-18T11:52:57.865" v="108" actId="20577"/>
          <ac:spMkLst>
            <pc:docMk/>
            <pc:sldMk cId="2675202585" sldId="257"/>
            <ac:spMk id="2" creationId="{51C6531D-494D-D48F-5B7E-639565FDFA44}"/>
          </ac:spMkLst>
        </pc:spChg>
        <pc:spChg chg="mod">
          <ac:chgData name="Markus Grüner" userId="8b4b962397b8122e" providerId="LiveId" clId="{9DC3E637-CA54-44D7-AEC3-3184B72A61A0}" dt="2022-08-19T16:43:27.570" v="1728" actId="21"/>
          <ac:spMkLst>
            <pc:docMk/>
            <pc:sldMk cId="2675202585" sldId="257"/>
            <ac:spMk id="3" creationId="{A7688E50-8AE3-72FE-71E2-9666FB87AE0B}"/>
          </ac:spMkLst>
        </pc:spChg>
        <pc:spChg chg="add mod topLvl">
          <ac:chgData name="Markus Grüner" userId="8b4b962397b8122e" providerId="LiveId" clId="{9DC3E637-CA54-44D7-AEC3-3184B72A61A0}" dt="2022-08-24T11:17:32.022" v="4459" actId="164"/>
          <ac:spMkLst>
            <pc:docMk/>
            <pc:sldMk cId="2675202585" sldId="257"/>
            <ac:spMk id="5" creationId="{3FD5B76C-C7A4-0475-1C74-D125B1FB5147}"/>
          </ac:spMkLst>
        </pc:spChg>
        <pc:spChg chg="add mod topLvl">
          <ac:chgData name="Markus Grüner" userId="8b4b962397b8122e" providerId="LiveId" clId="{9DC3E637-CA54-44D7-AEC3-3184B72A61A0}" dt="2022-08-24T11:17:32.022" v="4459" actId="164"/>
          <ac:spMkLst>
            <pc:docMk/>
            <pc:sldMk cId="2675202585" sldId="257"/>
            <ac:spMk id="6" creationId="{2BAA3356-A534-9D2B-7E0F-B067B1E23D34}"/>
          </ac:spMkLst>
        </pc:spChg>
        <pc:spChg chg="add mod topLvl">
          <ac:chgData name="Markus Grüner" userId="8b4b962397b8122e" providerId="LiveId" clId="{9DC3E637-CA54-44D7-AEC3-3184B72A61A0}" dt="2022-08-24T11:17:32.022" v="4459" actId="164"/>
          <ac:spMkLst>
            <pc:docMk/>
            <pc:sldMk cId="2675202585" sldId="257"/>
            <ac:spMk id="7" creationId="{FF3C7EEA-3F30-F251-A2E7-447376D81FCB}"/>
          </ac:spMkLst>
        </pc:spChg>
        <pc:spChg chg="add mod topLvl">
          <ac:chgData name="Markus Grüner" userId="8b4b962397b8122e" providerId="LiveId" clId="{9DC3E637-CA54-44D7-AEC3-3184B72A61A0}" dt="2022-08-24T11:17:32.022" v="4459" actId="164"/>
          <ac:spMkLst>
            <pc:docMk/>
            <pc:sldMk cId="2675202585" sldId="257"/>
            <ac:spMk id="8" creationId="{036BA45C-FEFD-3F4D-833D-8E8916064E40}"/>
          </ac:spMkLst>
        </pc:spChg>
        <pc:spChg chg="add mod topLvl">
          <ac:chgData name="Markus Grüner" userId="8b4b962397b8122e" providerId="LiveId" clId="{9DC3E637-CA54-44D7-AEC3-3184B72A61A0}" dt="2022-08-24T11:17:32.022" v="4459" actId="164"/>
          <ac:spMkLst>
            <pc:docMk/>
            <pc:sldMk cId="2675202585" sldId="257"/>
            <ac:spMk id="9" creationId="{B54FCA6F-B16F-4C95-B4EE-07D0B84B34FD}"/>
          </ac:spMkLst>
        </pc:spChg>
        <pc:spChg chg="add del mod">
          <ac:chgData name="Markus Grüner" userId="8b4b962397b8122e" providerId="LiveId" clId="{9DC3E637-CA54-44D7-AEC3-3184B72A61A0}" dt="2022-08-19T13:09:18.649" v="1552" actId="478"/>
          <ac:spMkLst>
            <pc:docMk/>
            <pc:sldMk cId="2675202585" sldId="257"/>
            <ac:spMk id="10" creationId="{EEE983C7-B70C-34CE-209C-4108FF70436D}"/>
          </ac:spMkLst>
        </pc:spChg>
        <pc:spChg chg="add mod topLvl">
          <ac:chgData name="Markus Grüner" userId="8b4b962397b8122e" providerId="LiveId" clId="{9DC3E637-CA54-44D7-AEC3-3184B72A61A0}" dt="2022-08-24T11:17:32.022" v="4459" actId="164"/>
          <ac:spMkLst>
            <pc:docMk/>
            <pc:sldMk cId="2675202585" sldId="257"/>
            <ac:spMk id="11" creationId="{07CAEEDB-12A7-E357-621C-2B5603ED9FF9}"/>
          </ac:spMkLst>
        </pc:spChg>
        <pc:spChg chg="add mod topLvl">
          <ac:chgData name="Markus Grüner" userId="8b4b962397b8122e" providerId="LiveId" clId="{9DC3E637-CA54-44D7-AEC3-3184B72A61A0}" dt="2022-08-24T11:17:32.022" v="4459" actId="164"/>
          <ac:spMkLst>
            <pc:docMk/>
            <pc:sldMk cId="2675202585" sldId="257"/>
            <ac:spMk id="12" creationId="{19DFB43B-4265-D69F-3930-6C992C11B561}"/>
          </ac:spMkLst>
        </pc:spChg>
        <pc:spChg chg="mod topLvl">
          <ac:chgData name="Markus Grüner" userId="8b4b962397b8122e" providerId="LiveId" clId="{9DC3E637-CA54-44D7-AEC3-3184B72A61A0}" dt="2022-08-19T13:18:08.369" v="1583" actId="164"/>
          <ac:spMkLst>
            <pc:docMk/>
            <pc:sldMk cId="2675202585" sldId="257"/>
            <ac:spMk id="15" creationId="{058B7E5B-8956-5524-28AE-31E983E138FD}"/>
          </ac:spMkLst>
        </pc:spChg>
        <pc:spChg chg="mod topLvl">
          <ac:chgData name="Markus Grüner" userId="8b4b962397b8122e" providerId="LiveId" clId="{9DC3E637-CA54-44D7-AEC3-3184B72A61A0}" dt="2022-08-19T13:18:08.369" v="1583" actId="164"/>
          <ac:spMkLst>
            <pc:docMk/>
            <pc:sldMk cId="2675202585" sldId="257"/>
            <ac:spMk id="16" creationId="{EDD1399F-9B1B-FD89-95DB-98D312D682F9}"/>
          </ac:spMkLst>
        </pc:spChg>
        <pc:spChg chg="mod topLvl">
          <ac:chgData name="Markus Grüner" userId="8b4b962397b8122e" providerId="LiveId" clId="{9DC3E637-CA54-44D7-AEC3-3184B72A61A0}" dt="2022-08-19T13:18:08.369" v="1583" actId="164"/>
          <ac:spMkLst>
            <pc:docMk/>
            <pc:sldMk cId="2675202585" sldId="257"/>
            <ac:spMk id="17" creationId="{6916B202-C0BD-52AB-5614-4C271EF9A6CA}"/>
          </ac:spMkLst>
        </pc:spChg>
        <pc:spChg chg="mod topLvl">
          <ac:chgData name="Markus Grüner" userId="8b4b962397b8122e" providerId="LiveId" clId="{9DC3E637-CA54-44D7-AEC3-3184B72A61A0}" dt="2022-08-19T13:18:08.369" v="1583" actId="164"/>
          <ac:spMkLst>
            <pc:docMk/>
            <pc:sldMk cId="2675202585" sldId="257"/>
            <ac:spMk id="18" creationId="{F4D6E13E-62A7-6984-6F45-3C7BF4EE4BEF}"/>
          </ac:spMkLst>
        </pc:spChg>
        <pc:spChg chg="mod topLvl">
          <ac:chgData name="Markus Grüner" userId="8b4b962397b8122e" providerId="LiveId" clId="{9DC3E637-CA54-44D7-AEC3-3184B72A61A0}" dt="2022-08-19T13:18:08.369" v="1583" actId="164"/>
          <ac:spMkLst>
            <pc:docMk/>
            <pc:sldMk cId="2675202585" sldId="257"/>
            <ac:spMk id="19" creationId="{0E9B5232-8666-D2E5-CF74-BE12B7A8D8D8}"/>
          </ac:spMkLst>
        </pc:spChg>
        <pc:spChg chg="mod topLvl">
          <ac:chgData name="Markus Grüner" userId="8b4b962397b8122e" providerId="LiveId" clId="{9DC3E637-CA54-44D7-AEC3-3184B72A61A0}" dt="2022-08-19T13:18:08.369" v="1583" actId="164"/>
          <ac:spMkLst>
            <pc:docMk/>
            <pc:sldMk cId="2675202585" sldId="257"/>
            <ac:spMk id="20" creationId="{17F1CCCB-79A9-02A8-79B3-F8D839F215F2}"/>
          </ac:spMkLst>
        </pc:spChg>
        <pc:spChg chg="del mod topLvl">
          <ac:chgData name="Markus Grüner" userId="8b4b962397b8122e" providerId="LiveId" clId="{9DC3E637-CA54-44D7-AEC3-3184B72A61A0}" dt="2022-08-19T13:15:26.080" v="1572" actId="478"/>
          <ac:spMkLst>
            <pc:docMk/>
            <pc:sldMk cId="2675202585" sldId="257"/>
            <ac:spMk id="21" creationId="{0DC5A581-8A5F-9F34-0018-23ADDF572116}"/>
          </ac:spMkLst>
        </pc:spChg>
        <pc:spChg chg="add mod">
          <ac:chgData name="Markus Grüner" userId="8b4b962397b8122e" providerId="LiveId" clId="{9DC3E637-CA54-44D7-AEC3-3184B72A61A0}" dt="2022-08-24T10:59:26.266" v="4437" actId="164"/>
          <ac:spMkLst>
            <pc:docMk/>
            <pc:sldMk cId="2675202585" sldId="257"/>
            <ac:spMk id="21" creationId="{58E6ECDC-4E9C-D282-AFAD-7B56864EF3DD}"/>
          </ac:spMkLst>
        </pc:spChg>
        <pc:spChg chg="add mod">
          <ac:chgData name="Markus Grüner" userId="8b4b962397b8122e" providerId="LiveId" clId="{9DC3E637-CA54-44D7-AEC3-3184B72A61A0}" dt="2022-08-19T13:18:08.369" v="1583" actId="164"/>
          <ac:spMkLst>
            <pc:docMk/>
            <pc:sldMk cId="2675202585" sldId="257"/>
            <ac:spMk id="22" creationId="{40FF278B-D18F-C815-127B-BFF517BC5EDC}"/>
          </ac:spMkLst>
        </pc:spChg>
        <pc:spChg chg="add mod">
          <ac:chgData name="Markus Grüner" userId="8b4b962397b8122e" providerId="LiveId" clId="{9DC3E637-CA54-44D7-AEC3-3184B72A61A0}" dt="2022-08-24T11:17:25.059" v="4458" actId="164"/>
          <ac:spMkLst>
            <pc:docMk/>
            <pc:sldMk cId="2675202585" sldId="257"/>
            <ac:spMk id="24" creationId="{C2A73270-A227-BA12-1FFD-8F409E192433}"/>
          </ac:spMkLst>
        </pc:spChg>
        <pc:spChg chg="add mod">
          <ac:chgData name="Markus Grüner" userId="8b4b962397b8122e" providerId="LiveId" clId="{9DC3E637-CA54-44D7-AEC3-3184B72A61A0}" dt="2022-08-24T11:17:32.022" v="4459" actId="164"/>
          <ac:spMkLst>
            <pc:docMk/>
            <pc:sldMk cId="2675202585" sldId="257"/>
            <ac:spMk id="25" creationId="{6681812B-DCD8-7F6C-3C21-194D857E4A30}"/>
          </ac:spMkLst>
        </pc:spChg>
        <pc:spChg chg="add mod">
          <ac:chgData name="Markus Grüner" userId="8b4b962397b8122e" providerId="LiveId" clId="{9DC3E637-CA54-44D7-AEC3-3184B72A61A0}" dt="2022-08-24T10:59:26.266" v="4437" actId="164"/>
          <ac:spMkLst>
            <pc:docMk/>
            <pc:sldMk cId="2675202585" sldId="257"/>
            <ac:spMk id="26" creationId="{1F647270-700C-9A96-3D92-2563CD86F764}"/>
          </ac:spMkLst>
        </pc:spChg>
        <pc:spChg chg="add mod">
          <ac:chgData name="Markus Grüner" userId="8b4b962397b8122e" providerId="LiveId" clId="{9DC3E637-CA54-44D7-AEC3-3184B72A61A0}" dt="2022-08-19T16:41:49.725" v="1710" actId="1076"/>
          <ac:spMkLst>
            <pc:docMk/>
            <pc:sldMk cId="2675202585" sldId="257"/>
            <ac:spMk id="27" creationId="{FC73F7F9-C03B-215B-C777-6F4E5BFB0439}"/>
          </ac:spMkLst>
        </pc:spChg>
        <pc:spChg chg="add mod">
          <ac:chgData name="Markus Grüner" userId="8b4b962397b8122e" providerId="LiveId" clId="{9DC3E637-CA54-44D7-AEC3-3184B72A61A0}" dt="2022-08-19T17:11:39.694" v="1806" actId="948"/>
          <ac:spMkLst>
            <pc:docMk/>
            <pc:sldMk cId="2675202585" sldId="257"/>
            <ac:spMk id="28" creationId="{AC4A6EC2-A026-0041-F73C-C5372714047E}"/>
          </ac:spMkLst>
        </pc:spChg>
        <pc:grpChg chg="add mod">
          <ac:chgData name="Markus Grüner" userId="8b4b962397b8122e" providerId="LiveId" clId="{9DC3E637-CA54-44D7-AEC3-3184B72A61A0}" dt="2022-08-24T10:59:26.266" v="4437" actId="164"/>
          <ac:grpSpMkLst>
            <pc:docMk/>
            <pc:sldMk cId="2675202585" sldId="257"/>
            <ac:grpSpMk id="10" creationId="{4964C236-7A9C-9CB8-BE99-C347E42877DA}"/>
          </ac:grpSpMkLst>
        </pc:grpChg>
        <pc:grpChg chg="add del mod">
          <ac:chgData name="Markus Grüner" userId="8b4b962397b8122e" providerId="LiveId" clId="{9DC3E637-CA54-44D7-AEC3-3184B72A61A0}" dt="2022-08-19T16:46:24.362" v="1734" actId="165"/>
          <ac:grpSpMkLst>
            <pc:docMk/>
            <pc:sldMk cId="2675202585" sldId="257"/>
            <ac:grpSpMk id="13" creationId="{AEA85AF0-3CE6-8C14-108A-5D36A85295A6}"/>
          </ac:grpSpMkLst>
        </pc:grpChg>
        <pc:grpChg chg="add del mod">
          <ac:chgData name="Markus Grüner" userId="8b4b962397b8122e" providerId="LiveId" clId="{9DC3E637-CA54-44D7-AEC3-3184B72A61A0}" dt="2022-08-19T13:15:23.248" v="1571" actId="165"/>
          <ac:grpSpMkLst>
            <pc:docMk/>
            <pc:sldMk cId="2675202585" sldId="257"/>
            <ac:grpSpMk id="14" creationId="{3D29CBB1-75C6-0D6A-9036-BBD6CC22D8D7}"/>
          </ac:grpSpMkLst>
        </pc:grpChg>
        <pc:grpChg chg="add mod">
          <ac:chgData name="Markus Grüner" userId="8b4b962397b8122e" providerId="LiveId" clId="{9DC3E637-CA54-44D7-AEC3-3184B72A61A0}" dt="2022-08-24T11:17:25.059" v="4458" actId="164"/>
          <ac:grpSpMkLst>
            <pc:docMk/>
            <pc:sldMk cId="2675202585" sldId="257"/>
            <ac:grpSpMk id="23" creationId="{559CACE0-26E7-9A85-92CC-0C40ECA11152}"/>
          </ac:grpSpMkLst>
        </pc:grpChg>
        <pc:grpChg chg="add mod">
          <ac:chgData name="Markus Grüner" userId="8b4b962397b8122e" providerId="LiveId" clId="{9DC3E637-CA54-44D7-AEC3-3184B72A61A0}" dt="2022-08-29T20:29:47.122" v="4861" actId="164"/>
          <ac:grpSpMkLst>
            <pc:docMk/>
            <pc:sldMk cId="2675202585" sldId="257"/>
            <ac:grpSpMk id="30" creationId="{CB7E8469-D1E7-115E-8F72-B1B865A73B83}"/>
          </ac:grpSpMkLst>
        </pc:grpChg>
        <pc:grpChg chg="add mod">
          <ac:chgData name="Markus Grüner" userId="8b4b962397b8122e" providerId="LiveId" clId="{9DC3E637-CA54-44D7-AEC3-3184B72A61A0}" dt="2022-08-29T20:29:55.958" v="4862" actId="164"/>
          <ac:grpSpMkLst>
            <pc:docMk/>
            <pc:sldMk cId="2675202585" sldId="257"/>
            <ac:grpSpMk id="31" creationId="{ACD00CFA-05DA-03B9-D477-6352D1D79F80}"/>
          </ac:grpSpMkLst>
        </pc:grpChg>
        <pc:grpChg chg="add mod">
          <ac:chgData name="Markus Grüner" userId="8b4b962397b8122e" providerId="LiveId" clId="{9DC3E637-CA54-44D7-AEC3-3184B72A61A0}" dt="2022-08-29T20:29:47.122" v="4861" actId="164"/>
          <ac:grpSpMkLst>
            <pc:docMk/>
            <pc:sldMk cId="2675202585" sldId="257"/>
            <ac:grpSpMk id="44" creationId="{5A01ACD2-480A-5237-81EE-09627089A598}"/>
          </ac:grpSpMkLst>
        </pc:grpChg>
        <pc:grpChg chg="add mod">
          <ac:chgData name="Markus Grüner" userId="8b4b962397b8122e" providerId="LiveId" clId="{9DC3E637-CA54-44D7-AEC3-3184B72A61A0}" dt="2022-08-29T20:29:55.958" v="4862" actId="164"/>
          <ac:grpSpMkLst>
            <pc:docMk/>
            <pc:sldMk cId="2675202585" sldId="257"/>
            <ac:grpSpMk id="45" creationId="{23EA91AA-D59B-C1A0-C48E-819B50EA6052}"/>
          </ac:grpSpMkLst>
        </pc:grpChg>
        <pc:picChg chg="add mod ord">
          <ac:chgData name="Markus Grüner" userId="8b4b962397b8122e" providerId="LiveId" clId="{9DC3E637-CA54-44D7-AEC3-3184B72A61A0}" dt="2022-08-24T11:23:03.696" v="4529" actId="29295"/>
          <ac:picMkLst>
            <pc:docMk/>
            <pc:sldMk cId="2675202585" sldId="257"/>
            <ac:picMk id="14" creationId="{8FBC97CD-545D-05BF-5DBE-B18D303EBEF3}"/>
          </ac:picMkLst>
        </pc:picChg>
        <pc:picChg chg="add mod ord">
          <ac:chgData name="Markus Grüner" userId="8b4b962397b8122e" providerId="LiveId" clId="{9DC3E637-CA54-44D7-AEC3-3184B72A61A0}" dt="2022-08-24T11:15:06.074" v="4451" actId="167"/>
          <ac:picMkLst>
            <pc:docMk/>
            <pc:sldMk cId="2675202585" sldId="257"/>
            <ac:picMk id="29" creationId="{F1283714-4FBA-7E9E-36DC-FCDAEDC1EEB7}"/>
          </ac:picMkLst>
        </pc:picChg>
        <pc:cxnChg chg="add mod">
          <ac:chgData name="Markus Grüner" userId="8b4b962397b8122e" providerId="LiveId" clId="{9DC3E637-CA54-44D7-AEC3-3184B72A61A0}" dt="2022-08-29T20:29:47.122" v="4861" actId="164"/>
          <ac:cxnSpMkLst>
            <pc:docMk/>
            <pc:sldMk cId="2675202585" sldId="257"/>
            <ac:cxnSpMk id="32" creationId="{43EF2542-1369-2616-C1B9-15D024B69EE1}"/>
          </ac:cxnSpMkLst>
        </pc:cxnChg>
        <pc:cxnChg chg="add mod">
          <ac:chgData name="Markus Grüner" userId="8b4b962397b8122e" providerId="LiveId" clId="{9DC3E637-CA54-44D7-AEC3-3184B72A61A0}" dt="2022-08-29T20:29:47.122" v="4861" actId="164"/>
          <ac:cxnSpMkLst>
            <pc:docMk/>
            <pc:sldMk cId="2675202585" sldId="257"/>
            <ac:cxnSpMk id="33" creationId="{A2FEABAD-FFA4-57A4-400F-76A7504F15CD}"/>
          </ac:cxnSpMkLst>
        </pc:cxnChg>
        <pc:cxnChg chg="add mod">
          <ac:chgData name="Markus Grüner" userId="8b4b962397b8122e" providerId="LiveId" clId="{9DC3E637-CA54-44D7-AEC3-3184B72A61A0}" dt="2022-08-29T20:29:47.122" v="4861" actId="164"/>
          <ac:cxnSpMkLst>
            <pc:docMk/>
            <pc:sldMk cId="2675202585" sldId="257"/>
            <ac:cxnSpMk id="34" creationId="{DD0244EC-ADF9-3461-C812-53F57B448474}"/>
          </ac:cxnSpMkLst>
        </pc:cxnChg>
        <pc:cxnChg chg="add mod">
          <ac:chgData name="Markus Grüner" userId="8b4b962397b8122e" providerId="LiveId" clId="{9DC3E637-CA54-44D7-AEC3-3184B72A61A0}" dt="2022-08-29T20:29:47.122" v="4861" actId="164"/>
          <ac:cxnSpMkLst>
            <pc:docMk/>
            <pc:sldMk cId="2675202585" sldId="257"/>
            <ac:cxnSpMk id="35" creationId="{7F583216-06AC-D59D-2724-9029809E115D}"/>
          </ac:cxnSpMkLst>
        </pc:cxnChg>
        <pc:cxnChg chg="add mod">
          <ac:chgData name="Markus Grüner" userId="8b4b962397b8122e" providerId="LiveId" clId="{9DC3E637-CA54-44D7-AEC3-3184B72A61A0}" dt="2022-08-29T20:29:47.122" v="4861" actId="164"/>
          <ac:cxnSpMkLst>
            <pc:docMk/>
            <pc:sldMk cId="2675202585" sldId="257"/>
            <ac:cxnSpMk id="36" creationId="{0C3ECBB1-78EE-C5BD-AD55-E7B64372237B}"/>
          </ac:cxnSpMkLst>
        </pc:cxnChg>
        <pc:cxnChg chg="add mod">
          <ac:chgData name="Markus Grüner" userId="8b4b962397b8122e" providerId="LiveId" clId="{9DC3E637-CA54-44D7-AEC3-3184B72A61A0}" dt="2022-08-29T20:29:47.122" v="4861" actId="164"/>
          <ac:cxnSpMkLst>
            <pc:docMk/>
            <pc:sldMk cId="2675202585" sldId="257"/>
            <ac:cxnSpMk id="37" creationId="{06C5D8D3-4810-6C71-DF74-5EE2D763C1FD}"/>
          </ac:cxnSpMkLst>
        </pc:cxnChg>
        <pc:cxnChg chg="add mod">
          <ac:chgData name="Markus Grüner" userId="8b4b962397b8122e" providerId="LiveId" clId="{9DC3E637-CA54-44D7-AEC3-3184B72A61A0}" dt="2022-08-29T20:29:55.958" v="4862" actId="164"/>
          <ac:cxnSpMkLst>
            <pc:docMk/>
            <pc:sldMk cId="2675202585" sldId="257"/>
            <ac:cxnSpMk id="38" creationId="{EB7FF410-0C9C-879A-7108-65B62E53113C}"/>
          </ac:cxnSpMkLst>
        </pc:cxnChg>
        <pc:cxnChg chg="add mod">
          <ac:chgData name="Markus Grüner" userId="8b4b962397b8122e" providerId="LiveId" clId="{9DC3E637-CA54-44D7-AEC3-3184B72A61A0}" dt="2022-08-29T20:29:55.958" v="4862" actId="164"/>
          <ac:cxnSpMkLst>
            <pc:docMk/>
            <pc:sldMk cId="2675202585" sldId="257"/>
            <ac:cxnSpMk id="39" creationId="{F8E701B9-18AF-6C67-AE57-CBC0033FB862}"/>
          </ac:cxnSpMkLst>
        </pc:cxnChg>
        <pc:cxnChg chg="add mod">
          <ac:chgData name="Markus Grüner" userId="8b4b962397b8122e" providerId="LiveId" clId="{9DC3E637-CA54-44D7-AEC3-3184B72A61A0}" dt="2022-08-29T20:29:55.958" v="4862" actId="164"/>
          <ac:cxnSpMkLst>
            <pc:docMk/>
            <pc:sldMk cId="2675202585" sldId="257"/>
            <ac:cxnSpMk id="40" creationId="{4ABD1FB4-81DD-EB2A-0599-92457DAB0A6B}"/>
          </ac:cxnSpMkLst>
        </pc:cxnChg>
        <pc:cxnChg chg="add mod">
          <ac:chgData name="Markus Grüner" userId="8b4b962397b8122e" providerId="LiveId" clId="{9DC3E637-CA54-44D7-AEC3-3184B72A61A0}" dt="2022-08-29T20:29:55.958" v="4862" actId="164"/>
          <ac:cxnSpMkLst>
            <pc:docMk/>
            <pc:sldMk cId="2675202585" sldId="257"/>
            <ac:cxnSpMk id="41" creationId="{F24DF770-66EF-F514-553C-40649787C7D7}"/>
          </ac:cxnSpMkLst>
        </pc:cxnChg>
        <pc:cxnChg chg="add mod">
          <ac:chgData name="Markus Grüner" userId="8b4b962397b8122e" providerId="LiveId" clId="{9DC3E637-CA54-44D7-AEC3-3184B72A61A0}" dt="2022-08-29T20:29:55.958" v="4862" actId="164"/>
          <ac:cxnSpMkLst>
            <pc:docMk/>
            <pc:sldMk cId="2675202585" sldId="257"/>
            <ac:cxnSpMk id="42" creationId="{CF8B3303-67B0-9024-857A-0121776150FE}"/>
          </ac:cxnSpMkLst>
        </pc:cxnChg>
        <pc:cxnChg chg="add mod">
          <ac:chgData name="Markus Grüner" userId="8b4b962397b8122e" providerId="LiveId" clId="{9DC3E637-CA54-44D7-AEC3-3184B72A61A0}" dt="2022-08-29T20:29:55.958" v="4862" actId="164"/>
          <ac:cxnSpMkLst>
            <pc:docMk/>
            <pc:sldMk cId="2675202585" sldId="257"/>
            <ac:cxnSpMk id="43" creationId="{F17C376C-C1B9-4931-A40A-590B515E8183}"/>
          </ac:cxnSpMkLst>
        </pc:cxnChg>
      </pc:sldChg>
      <pc:sldChg chg="addSp delSp modSp new mod ord modAnim">
        <pc:chgData name="Markus Grüner" userId="8b4b962397b8122e" providerId="LiveId" clId="{9DC3E637-CA54-44D7-AEC3-3184B72A61A0}" dt="2022-08-24T12:15:33.931" v="4627" actId="20577"/>
        <pc:sldMkLst>
          <pc:docMk/>
          <pc:sldMk cId="4118458374" sldId="258"/>
        </pc:sldMkLst>
        <pc:spChg chg="mod">
          <ac:chgData name="Markus Grüner" userId="8b4b962397b8122e" providerId="LiveId" clId="{9DC3E637-CA54-44D7-AEC3-3184B72A61A0}" dt="2022-08-18T11:59:05.796" v="192" actId="20577"/>
          <ac:spMkLst>
            <pc:docMk/>
            <pc:sldMk cId="4118458374" sldId="258"/>
            <ac:spMk id="2" creationId="{6C04E15F-50E4-D3CA-AFF9-2416F9DA2CFD}"/>
          </ac:spMkLst>
        </pc:spChg>
        <pc:spChg chg="mod">
          <ac:chgData name="Markus Grüner" userId="8b4b962397b8122e" providerId="LiveId" clId="{9DC3E637-CA54-44D7-AEC3-3184B72A61A0}" dt="2022-08-24T12:15:33.931" v="4627" actId="20577"/>
          <ac:spMkLst>
            <pc:docMk/>
            <pc:sldMk cId="4118458374" sldId="258"/>
            <ac:spMk id="3" creationId="{D50425F8-20FF-6DA3-7BB0-08D40A64E583}"/>
          </ac:spMkLst>
        </pc:spChg>
        <pc:spChg chg="add del">
          <ac:chgData name="Markus Grüner" userId="8b4b962397b8122e" providerId="LiveId" clId="{9DC3E637-CA54-44D7-AEC3-3184B72A61A0}" dt="2022-08-19T12:56:30.774" v="1503"/>
          <ac:spMkLst>
            <pc:docMk/>
            <pc:sldMk cId="4118458374" sldId="258"/>
            <ac:spMk id="5" creationId="{17274AB9-B2F7-2149-1739-0D5C61AFE256}"/>
          </ac:spMkLst>
        </pc:spChg>
        <pc:spChg chg="add del mod">
          <ac:chgData name="Markus Grüner" userId="8b4b962397b8122e" providerId="LiveId" clId="{9DC3E637-CA54-44D7-AEC3-3184B72A61A0}" dt="2022-08-19T12:56:43.872" v="1507"/>
          <ac:spMkLst>
            <pc:docMk/>
            <pc:sldMk cId="4118458374" sldId="258"/>
            <ac:spMk id="6" creationId="{E4ED9704-CC24-92BD-A043-93DC592E2AA7}"/>
          </ac:spMkLst>
        </pc:spChg>
        <pc:spChg chg="add del">
          <ac:chgData name="Markus Grüner" userId="8b4b962397b8122e" providerId="LiveId" clId="{9DC3E637-CA54-44D7-AEC3-3184B72A61A0}" dt="2022-08-19T13:03:56.846" v="1521" actId="22"/>
          <ac:spMkLst>
            <pc:docMk/>
            <pc:sldMk cId="4118458374" sldId="258"/>
            <ac:spMk id="12" creationId="{CC294AA7-617E-89DA-F6D1-861FC90A1FBF}"/>
          </ac:spMkLst>
        </pc:spChg>
        <pc:picChg chg="add mod modCrop">
          <ac:chgData name="Markus Grüner" userId="8b4b962397b8122e" providerId="LiveId" clId="{9DC3E637-CA54-44D7-AEC3-3184B72A61A0}" dt="2022-08-24T12:12:28.996" v="4573" actId="14100"/>
          <ac:picMkLst>
            <pc:docMk/>
            <pc:sldMk cId="4118458374" sldId="258"/>
            <ac:picMk id="6" creationId="{7E0EA4CC-3196-66D3-BF56-9B2DE3902B71}"/>
          </ac:picMkLst>
        </pc:picChg>
        <pc:picChg chg="add del mod">
          <ac:chgData name="Markus Grüner" userId="8b4b962397b8122e" providerId="LiveId" clId="{9DC3E637-CA54-44D7-AEC3-3184B72A61A0}" dt="2022-08-24T12:10:03" v="4539" actId="478"/>
          <ac:picMkLst>
            <pc:docMk/>
            <pc:sldMk cId="4118458374" sldId="258"/>
            <ac:picMk id="8" creationId="{188ACDA6-8FBC-567F-6068-4DF3B351B8BB}"/>
          </ac:picMkLst>
        </pc:picChg>
        <pc:picChg chg="add mod modCrop">
          <ac:chgData name="Markus Grüner" userId="8b4b962397b8122e" providerId="LiveId" clId="{9DC3E637-CA54-44D7-AEC3-3184B72A61A0}" dt="2022-08-24T12:12:25.006" v="4572" actId="1076"/>
          <ac:picMkLst>
            <pc:docMk/>
            <pc:sldMk cId="4118458374" sldId="258"/>
            <ac:picMk id="9" creationId="{E62B384E-046B-C410-112B-51335DED4CF4}"/>
          </ac:picMkLst>
        </pc:picChg>
        <pc:picChg chg="add del mod">
          <ac:chgData name="Markus Grüner" userId="8b4b962397b8122e" providerId="LiveId" clId="{9DC3E637-CA54-44D7-AEC3-3184B72A61A0}" dt="2022-08-24T12:10:05.117" v="4540" actId="478"/>
          <ac:picMkLst>
            <pc:docMk/>
            <pc:sldMk cId="4118458374" sldId="258"/>
            <ac:picMk id="10" creationId="{F792396C-58EC-2AF4-0CDC-98374D480B4A}"/>
          </ac:picMkLst>
        </pc:picChg>
        <pc:picChg chg="add mod modCrop">
          <ac:chgData name="Markus Grüner" userId="8b4b962397b8122e" providerId="LiveId" clId="{9DC3E637-CA54-44D7-AEC3-3184B72A61A0}" dt="2022-08-24T12:12:46.457" v="4575" actId="1076"/>
          <ac:picMkLst>
            <pc:docMk/>
            <pc:sldMk cId="4118458374" sldId="258"/>
            <ac:picMk id="12" creationId="{26D96F0C-BF7D-4635-864F-C2DE33C67D85}"/>
          </ac:picMkLst>
        </pc:picChg>
        <pc:picChg chg="add del mod">
          <ac:chgData name="Markus Grüner" userId="8b4b962397b8122e" providerId="LiveId" clId="{9DC3E637-CA54-44D7-AEC3-3184B72A61A0}" dt="2022-08-24T12:10:05.628" v="4541" actId="478"/>
          <ac:picMkLst>
            <pc:docMk/>
            <pc:sldMk cId="4118458374" sldId="258"/>
            <ac:picMk id="14" creationId="{9FF71065-A41C-4AD1-D16D-DF4BCF31540B}"/>
          </ac:picMkLst>
        </pc:picChg>
      </pc:sldChg>
      <pc:sldChg chg="addSp delSp modSp add mod modAnim">
        <pc:chgData name="Markus Grüner" userId="8b4b962397b8122e" providerId="LiveId" clId="{9DC3E637-CA54-44D7-AEC3-3184B72A61A0}" dt="2022-08-29T22:54:23.707" v="5009" actId="1076"/>
        <pc:sldMkLst>
          <pc:docMk/>
          <pc:sldMk cId="2690996530" sldId="259"/>
        </pc:sldMkLst>
        <pc:spChg chg="mod">
          <ac:chgData name="Markus Grüner" userId="8b4b962397b8122e" providerId="LiveId" clId="{9DC3E637-CA54-44D7-AEC3-3184B72A61A0}" dt="2022-08-18T12:11:04.665" v="486" actId="6549"/>
          <ac:spMkLst>
            <pc:docMk/>
            <pc:sldMk cId="2690996530" sldId="259"/>
            <ac:spMk id="3" creationId="{A7688E50-8AE3-72FE-71E2-9666FB87AE0B}"/>
          </ac:spMkLst>
        </pc:spChg>
        <pc:spChg chg="mod topLvl">
          <ac:chgData name="Markus Grüner" userId="8b4b962397b8122e" providerId="LiveId" clId="{9DC3E637-CA54-44D7-AEC3-3184B72A61A0}" dt="2022-08-24T11:25:41.772" v="4533" actId="164"/>
          <ac:spMkLst>
            <pc:docMk/>
            <pc:sldMk cId="2690996530" sldId="259"/>
            <ac:spMk id="6" creationId="{C2481ECF-C4DB-A006-8DC9-B81A0B896599}"/>
          </ac:spMkLst>
        </pc:spChg>
        <pc:spChg chg="mod topLvl">
          <ac:chgData name="Markus Grüner" userId="8b4b962397b8122e" providerId="LiveId" clId="{9DC3E637-CA54-44D7-AEC3-3184B72A61A0}" dt="2022-08-24T11:25:41.772" v="4533" actId="164"/>
          <ac:spMkLst>
            <pc:docMk/>
            <pc:sldMk cId="2690996530" sldId="259"/>
            <ac:spMk id="7" creationId="{F090A0F2-A6AF-9534-0A02-993721B9C850}"/>
          </ac:spMkLst>
        </pc:spChg>
        <pc:spChg chg="mod topLvl">
          <ac:chgData name="Markus Grüner" userId="8b4b962397b8122e" providerId="LiveId" clId="{9DC3E637-CA54-44D7-AEC3-3184B72A61A0}" dt="2022-08-24T11:25:41.772" v="4533" actId="164"/>
          <ac:spMkLst>
            <pc:docMk/>
            <pc:sldMk cId="2690996530" sldId="259"/>
            <ac:spMk id="8" creationId="{2F68A1AB-786B-8516-8C6D-293B9D4706ED}"/>
          </ac:spMkLst>
        </pc:spChg>
        <pc:spChg chg="mod topLvl">
          <ac:chgData name="Markus Grüner" userId="8b4b962397b8122e" providerId="LiveId" clId="{9DC3E637-CA54-44D7-AEC3-3184B72A61A0}" dt="2022-08-24T11:25:41.772" v="4533" actId="164"/>
          <ac:spMkLst>
            <pc:docMk/>
            <pc:sldMk cId="2690996530" sldId="259"/>
            <ac:spMk id="9" creationId="{54AA2F77-F00C-1337-B739-362FDB2BAB5C}"/>
          </ac:spMkLst>
        </pc:spChg>
        <pc:spChg chg="mod topLvl">
          <ac:chgData name="Markus Grüner" userId="8b4b962397b8122e" providerId="LiveId" clId="{9DC3E637-CA54-44D7-AEC3-3184B72A61A0}" dt="2022-08-24T11:25:41.772" v="4533" actId="164"/>
          <ac:spMkLst>
            <pc:docMk/>
            <pc:sldMk cId="2690996530" sldId="259"/>
            <ac:spMk id="10" creationId="{86CC1C10-1B4C-7D57-992A-BB89E1452534}"/>
          </ac:spMkLst>
        </pc:spChg>
        <pc:spChg chg="mod topLvl">
          <ac:chgData name="Markus Grüner" userId="8b4b962397b8122e" providerId="LiveId" clId="{9DC3E637-CA54-44D7-AEC3-3184B72A61A0}" dt="2022-08-24T11:25:41.772" v="4533" actId="164"/>
          <ac:spMkLst>
            <pc:docMk/>
            <pc:sldMk cId="2690996530" sldId="259"/>
            <ac:spMk id="11" creationId="{7CECAB9A-7F6F-68A4-A8AD-59DF4A2EC195}"/>
          </ac:spMkLst>
        </pc:spChg>
        <pc:spChg chg="mod topLvl">
          <ac:chgData name="Markus Grüner" userId="8b4b962397b8122e" providerId="LiveId" clId="{9DC3E637-CA54-44D7-AEC3-3184B72A61A0}" dt="2022-08-24T11:25:41.772" v="4533" actId="164"/>
          <ac:spMkLst>
            <pc:docMk/>
            <pc:sldMk cId="2690996530" sldId="259"/>
            <ac:spMk id="12" creationId="{B6FAB896-F8F8-94E3-8585-9482DA988D5D}"/>
          </ac:spMkLst>
        </pc:spChg>
        <pc:spChg chg="mod">
          <ac:chgData name="Markus Grüner" userId="8b4b962397b8122e" providerId="LiveId" clId="{9DC3E637-CA54-44D7-AEC3-3184B72A61A0}" dt="2022-08-29T20:32:17.326" v="4874" actId="164"/>
          <ac:spMkLst>
            <pc:docMk/>
            <pc:sldMk cId="2690996530" sldId="259"/>
            <ac:spMk id="14" creationId="{EDD56E91-61E4-8CF0-AC9D-5426C599F820}"/>
          </ac:spMkLst>
        </pc:spChg>
        <pc:spChg chg="mod">
          <ac:chgData name="Markus Grüner" userId="8b4b962397b8122e" providerId="LiveId" clId="{9DC3E637-CA54-44D7-AEC3-3184B72A61A0}" dt="2022-08-29T20:32:17.326" v="4874" actId="164"/>
          <ac:spMkLst>
            <pc:docMk/>
            <pc:sldMk cId="2690996530" sldId="259"/>
            <ac:spMk id="15" creationId="{3F04C379-16CB-E326-A689-610537AFE3A3}"/>
          </ac:spMkLst>
        </pc:spChg>
        <pc:spChg chg="mod">
          <ac:chgData name="Markus Grüner" userId="8b4b962397b8122e" providerId="LiveId" clId="{9DC3E637-CA54-44D7-AEC3-3184B72A61A0}" dt="2022-08-29T20:32:17.326" v="4874" actId="164"/>
          <ac:spMkLst>
            <pc:docMk/>
            <pc:sldMk cId="2690996530" sldId="259"/>
            <ac:spMk id="16" creationId="{03C8F6FD-0CC7-59FC-EE40-AD79215B8F40}"/>
          </ac:spMkLst>
        </pc:spChg>
        <pc:spChg chg="mod">
          <ac:chgData name="Markus Grüner" userId="8b4b962397b8122e" providerId="LiveId" clId="{9DC3E637-CA54-44D7-AEC3-3184B72A61A0}" dt="2022-08-29T20:32:17.326" v="4874" actId="164"/>
          <ac:spMkLst>
            <pc:docMk/>
            <pc:sldMk cId="2690996530" sldId="259"/>
            <ac:spMk id="17" creationId="{93BF2A81-FB35-4844-0A9D-C26C0EFA7621}"/>
          </ac:spMkLst>
        </pc:spChg>
        <pc:spChg chg="mod">
          <ac:chgData name="Markus Grüner" userId="8b4b962397b8122e" providerId="LiveId" clId="{9DC3E637-CA54-44D7-AEC3-3184B72A61A0}" dt="2022-08-29T20:32:17.326" v="4874" actId="164"/>
          <ac:spMkLst>
            <pc:docMk/>
            <pc:sldMk cId="2690996530" sldId="259"/>
            <ac:spMk id="18" creationId="{C5A8E4F6-867D-D9A7-1575-45A1A752E465}"/>
          </ac:spMkLst>
        </pc:spChg>
        <pc:spChg chg="mod">
          <ac:chgData name="Markus Grüner" userId="8b4b962397b8122e" providerId="LiveId" clId="{9DC3E637-CA54-44D7-AEC3-3184B72A61A0}" dt="2022-08-29T20:32:17.326" v="4874" actId="164"/>
          <ac:spMkLst>
            <pc:docMk/>
            <pc:sldMk cId="2690996530" sldId="259"/>
            <ac:spMk id="19" creationId="{F83FD8E1-4605-E727-80C4-68E37D69F91C}"/>
          </ac:spMkLst>
        </pc:spChg>
        <pc:spChg chg="mod">
          <ac:chgData name="Markus Grüner" userId="8b4b962397b8122e" providerId="LiveId" clId="{9DC3E637-CA54-44D7-AEC3-3184B72A61A0}" dt="2022-08-29T20:32:17.326" v="4874" actId="164"/>
          <ac:spMkLst>
            <pc:docMk/>
            <pc:sldMk cId="2690996530" sldId="259"/>
            <ac:spMk id="20" creationId="{23D1AFB4-F2EC-4468-5DB7-C6B534F3C77F}"/>
          </ac:spMkLst>
        </pc:spChg>
        <pc:spChg chg="add mod">
          <ac:chgData name="Markus Grüner" userId="8b4b962397b8122e" providerId="LiveId" clId="{9DC3E637-CA54-44D7-AEC3-3184B72A61A0}" dt="2022-08-29T20:32:17.326" v="4874" actId="164"/>
          <ac:spMkLst>
            <pc:docMk/>
            <pc:sldMk cId="2690996530" sldId="259"/>
            <ac:spMk id="21" creationId="{4C849AA4-5E82-04E6-3C40-43E98442F61D}"/>
          </ac:spMkLst>
        </pc:spChg>
        <pc:spChg chg="add mod">
          <ac:chgData name="Markus Grüner" userId="8b4b962397b8122e" providerId="LiveId" clId="{9DC3E637-CA54-44D7-AEC3-3184B72A61A0}" dt="2022-08-24T11:25:41.772" v="4533" actId="164"/>
          <ac:spMkLst>
            <pc:docMk/>
            <pc:sldMk cId="2690996530" sldId="259"/>
            <ac:spMk id="22" creationId="{CE757727-8F06-8AD1-63C4-A30E9EA6607B}"/>
          </ac:spMkLst>
        </pc:spChg>
        <pc:spChg chg="add mod">
          <ac:chgData name="Markus Grüner" userId="8b4b962397b8122e" providerId="LiveId" clId="{9DC3E637-CA54-44D7-AEC3-3184B72A61A0}" dt="2022-08-19T17:12:02.959" v="1809" actId="20577"/>
          <ac:spMkLst>
            <pc:docMk/>
            <pc:sldMk cId="2690996530" sldId="259"/>
            <ac:spMk id="23" creationId="{C81A02B6-5460-C85B-6819-9811F4272375}"/>
          </ac:spMkLst>
        </pc:spChg>
        <pc:spChg chg="add mod">
          <ac:chgData name="Markus Grüner" userId="8b4b962397b8122e" providerId="LiveId" clId="{9DC3E637-CA54-44D7-AEC3-3184B72A61A0}" dt="2022-08-24T11:25:50.059" v="4534" actId="164"/>
          <ac:spMkLst>
            <pc:docMk/>
            <pc:sldMk cId="2690996530" sldId="259"/>
            <ac:spMk id="26" creationId="{5BDAB0D8-03CA-3D52-AC68-F6F33BC986A6}"/>
          </ac:spMkLst>
        </pc:spChg>
        <pc:spChg chg="add mod">
          <ac:chgData name="Markus Grüner" userId="8b4b962397b8122e" providerId="LiveId" clId="{9DC3E637-CA54-44D7-AEC3-3184B72A61A0}" dt="2022-08-24T11:25:50.059" v="4534" actId="164"/>
          <ac:spMkLst>
            <pc:docMk/>
            <pc:sldMk cId="2690996530" sldId="259"/>
            <ac:spMk id="27" creationId="{B1C42835-952C-0014-2BA1-6A56B6E90C7F}"/>
          </ac:spMkLst>
        </pc:spChg>
        <pc:grpChg chg="add mod">
          <ac:chgData name="Markus Grüner" userId="8b4b962397b8122e" providerId="LiveId" clId="{9DC3E637-CA54-44D7-AEC3-3184B72A61A0}" dt="2022-08-29T20:44:28.866" v="4909" actId="164"/>
          <ac:grpSpMkLst>
            <pc:docMk/>
            <pc:sldMk cId="2690996530" sldId="259"/>
            <ac:grpSpMk id="5" creationId="{0CFD43ED-45AE-2BE0-F67C-EB88934A5DEE}"/>
          </ac:grpSpMkLst>
        </pc:grpChg>
        <pc:grpChg chg="add del mod">
          <ac:chgData name="Markus Grüner" userId="8b4b962397b8122e" providerId="LiveId" clId="{9DC3E637-CA54-44D7-AEC3-3184B72A61A0}" dt="2022-08-19T16:47:47.417" v="1748" actId="165"/>
          <ac:grpSpMkLst>
            <pc:docMk/>
            <pc:sldMk cId="2690996530" sldId="259"/>
            <ac:grpSpMk id="5" creationId="{290E0493-90CC-D968-8D9C-682BFBA3DF69}"/>
          </ac:grpSpMkLst>
        </pc:grpChg>
        <pc:grpChg chg="add mod">
          <ac:chgData name="Markus Grüner" userId="8b4b962397b8122e" providerId="LiveId" clId="{9DC3E637-CA54-44D7-AEC3-3184B72A61A0}" dt="2022-08-29T20:32:17.326" v="4874" actId="164"/>
          <ac:grpSpMkLst>
            <pc:docMk/>
            <pc:sldMk cId="2690996530" sldId="259"/>
            <ac:grpSpMk id="13" creationId="{A8A98122-412E-97E8-AE68-7C688DE6B9F7}"/>
          </ac:grpSpMkLst>
        </pc:grpChg>
        <pc:grpChg chg="add mod">
          <ac:chgData name="Markus Grüner" userId="8b4b962397b8122e" providerId="LiveId" clId="{9DC3E637-CA54-44D7-AEC3-3184B72A61A0}" dt="2022-08-29T20:33:31.474" v="4894" actId="164"/>
          <ac:grpSpMkLst>
            <pc:docMk/>
            <pc:sldMk cId="2690996530" sldId="259"/>
            <ac:grpSpMk id="24" creationId="{F9682D7A-28B5-9252-380D-49EC06E0F212}"/>
          </ac:grpSpMkLst>
        </pc:grpChg>
        <pc:grpChg chg="add mod">
          <ac:chgData name="Markus Grüner" userId="8b4b962397b8122e" providerId="LiveId" clId="{9DC3E637-CA54-44D7-AEC3-3184B72A61A0}" dt="2022-08-24T11:25:50.059" v="4534" actId="164"/>
          <ac:grpSpMkLst>
            <pc:docMk/>
            <pc:sldMk cId="2690996530" sldId="259"/>
            <ac:grpSpMk id="28" creationId="{AA002591-B354-92C9-90D0-30B07F2C96F3}"/>
          </ac:grpSpMkLst>
        </pc:grpChg>
        <pc:grpChg chg="add mod">
          <ac:chgData name="Markus Grüner" userId="8b4b962397b8122e" providerId="LiveId" clId="{9DC3E637-CA54-44D7-AEC3-3184B72A61A0}" dt="2022-08-29T20:32:17.326" v="4874" actId="164"/>
          <ac:grpSpMkLst>
            <pc:docMk/>
            <pc:sldMk cId="2690996530" sldId="259"/>
            <ac:grpSpMk id="35" creationId="{00E058CD-AE1F-2D69-983C-495926C98529}"/>
          </ac:grpSpMkLst>
        </pc:grpChg>
        <pc:grpChg chg="add mod">
          <ac:chgData name="Markus Grüner" userId="8b4b962397b8122e" providerId="LiveId" clId="{9DC3E637-CA54-44D7-AEC3-3184B72A61A0}" dt="2022-08-29T20:33:31.474" v="4894" actId="164"/>
          <ac:grpSpMkLst>
            <pc:docMk/>
            <pc:sldMk cId="2690996530" sldId="259"/>
            <ac:grpSpMk id="43" creationId="{766D9289-4131-F1F4-AF96-AAC34FBDDA6E}"/>
          </ac:grpSpMkLst>
        </pc:grpChg>
        <pc:grpChg chg="add mod">
          <ac:chgData name="Markus Grüner" userId="8b4b962397b8122e" providerId="LiveId" clId="{9DC3E637-CA54-44D7-AEC3-3184B72A61A0}" dt="2022-08-29T20:44:28.866" v="4909" actId="164"/>
          <ac:grpSpMkLst>
            <pc:docMk/>
            <pc:sldMk cId="2690996530" sldId="259"/>
            <ac:grpSpMk id="44" creationId="{369496EE-3043-0E5E-26F2-E2D835EBBEA0}"/>
          </ac:grpSpMkLst>
        </pc:grpChg>
        <pc:picChg chg="add mod ord">
          <ac:chgData name="Markus Grüner" userId="8b4b962397b8122e" providerId="LiveId" clId="{9DC3E637-CA54-44D7-AEC3-3184B72A61A0}" dt="2022-08-29T22:54:23.707" v="5009" actId="1076"/>
          <ac:picMkLst>
            <pc:docMk/>
            <pc:sldMk cId="2690996530" sldId="259"/>
            <ac:picMk id="25" creationId="{E6EA7617-CAB1-5E82-C74F-92D17C040EAA}"/>
          </ac:picMkLst>
        </pc:picChg>
        <pc:cxnChg chg="add mod">
          <ac:chgData name="Markus Grüner" userId="8b4b962397b8122e" providerId="LiveId" clId="{9DC3E637-CA54-44D7-AEC3-3184B72A61A0}" dt="2022-08-29T20:44:28.866" v="4909" actId="164"/>
          <ac:cxnSpMkLst>
            <pc:docMk/>
            <pc:sldMk cId="2690996530" sldId="259"/>
            <ac:cxnSpMk id="29" creationId="{C358ADF2-6807-41E8-627A-C6AC8C7B96B2}"/>
          </ac:cxnSpMkLst>
        </pc:cxnChg>
        <pc:cxnChg chg="add mod">
          <ac:chgData name="Markus Grüner" userId="8b4b962397b8122e" providerId="LiveId" clId="{9DC3E637-CA54-44D7-AEC3-3184B72A61A0}" dt="2022-08-29T20:44:28.866" v="4909" actId="164"/>
          <ac:cxnSpMkLst>
            <pc:docMk/>
            <pc:sldMk cId="2690996530" sldId="259"/>
            <ac:cxnSpMk id="30" creationId="{7E02604E-B133-60F2-0EC7-F74B50C110D5}"/>
          </ac:cxnSpMkLst>
        </pc:cxnChg>
        <pc:cxnChg chg="add mod">
          <ac:chgData name="Markus Grüner" userId="8b4b962397b8122e" providerId="LiveId" clId="{9DC3E637-CA54-44D7-AEC3-3184B72A61A0}" dt="2022-08-29T20:44:28.866" v="4909" actId="164"/>
          <ac:cxnSpMkLst>
            <pc:docMk/>
            <pc:sldMk cId="2690996530" sldId="259"/>
            <ac:cxnSpMk id="31" creationId="{6AA68504-D426-CCB8-3AE8-8F3F7507076C}"/>
          </ac:cxnSpMkLst>
        </pc:cxnChg>
        <pc:cxnChg chg="add mod">
          <ac:chgData name="Markus Grüner" userId="8b4b962397b8122e" providerId="LiveId" clId="{9DC3E637-CA54-44D7-AEC3-3184B72A61A0}" dt="2022-08-29T20:44:28.866" v="4909" actId="164"/>
          <ac:cxnSpMkLst>
            <pc:docMk/>
            <pc:sldMk cId="2690996530" sldId="259"/>
            <ac:cxnSpMk id="32" creationId="{C06DF074-0675-372B-DFDE-7E73CD5BD60C}"/>
          </ac:cxnSpMkLst>
        </pc:cxnChg>
        <pc:cxnChg chg="add mod">
          <ac:chgData name="Markus Grüner" userId="8b4b962397b8122e" providerId="LiveId" clId="{9DC3E637-CA54-44D7-AEC3-3184B72A61A0}" dt="2022-08-29T20:44:28.866" v="4909" actId="164"/>
          <ac:cxnSpMkLst>
            <pc:docMk/>
            <pc:sldMk cId="2690996530" sldId="259"/>
            <ac:cxnSpMk id="33" creationId="{39BE37B0-BED6-A98B-939C-DB66CAF31548}"/>
          </ac:cxnSpMkLst>
        </pc:cxnChg>
        <pc:cxnChg chg="add mod">
          <ac:chgData name="Markus Grüner" userId="8b4b962397b8122e" providerId="LiveId" clId="{9DC3E637-CA54-44D7-AEC3-3184B72A61A0}" dt="2022-08-29T20:44:28.866" v="4909" actId="164"/>
          <ac:cxnSpMkLst>
            <pc:docMk/>
            <pc:sldMk cId="2690996530" sldId="259"/>
            <ac:cxnSpMk id="34" creationId="{128F48D0-4E4C-2BB5-1D35-B73810C6F483}"/>
          </ac:cxnSpMkLst>
        </pc:cxnChg>
        <pc:cxnChg chg="add mod">
          <ac:chgData name="Markus Grüner" userId="8b4b962397b8122e" providerId="LiveId" clId="{9DC3E637-CA54-44D7-AEC3-3184B72A61A0}" dt="2022-08-29T20:33:31.474" v="4894" actId="164"/>
          <ac:cxnSpMkLst>
            <pc:docMk/>
            <pc:sldMk cId="2690996530" sldId="259"/>
            <ac:cxnSpMk id="36" creationId="{E5CE7DEE-ECC6-35D7-1D23-D9666745214B}"/>
          </ac:cxnSpMkLst>
        </pc:cxnChg>
        <pc:cxnChg chg="add mod">
          <ac:chgData name="Markus Grüner" userId="8b4b962397b8122e" providerId="LiveId" clId="{9DC3E637-CA54-44D7-AEC3-3184B72A61A0}" dt="2022-08-29T20:33:31.474" v="4894" actId="164"/>
          <ac:cxnSpMkLst>
            <pc:docMk/>
            <pc:sldMk cId="2690996530" sldId="259"/>
            <ac:cxnSpMk id="37" creationId="{7F029D02-510D-B1AE-81FD-7FD66B74082B}"/>
          </ac:cxnSpMkLst>
        </pc:cxnChg>
        <pc:cxnChg chg="add del mod">
          <ac:chgData name="Markus Grüner" userId="8b4b962397b8122e" providerId="LiveId" clId="{9DC3E637-CA54-44D7-AEC3-3184B72A61A0}" dt="2022-08-29T20:33:00.949" v="4885"/>
          <ac:cxnSpMkLst>
            <pc:docMk/>
            <pc:sldMk cId="2690996530" sldId="259"/>
            <ac:cxnSpMk id="38" creationId="{0A1D244C-4AF3-DF4E-DC99-A8592875B474}"/>
          </ac:cxnSpMkLst>
        </pc:cxnChg>
        <pc:cxnChg chg="add mod">
          <ac:chgData name="Markus Grüner" userId="8b4b962397b8122e" providerId="LiveId" clId="{9DC3E637-CA54-44D7-AEC3-3184B72A61A0}" dt="2022-08-29T20:33:31.474" v="4894" actId="164"/>
          <ac:cxnSpMkLst>
            <pc:docMk/>
            <pc:sldMk cId="2690996530" sldId="259"/>
            <ac:cxnSpMk id="39" creationId="{C94B16F5-C134-85B9-6ACD-CE6A5380BED7}"/>
          </ac:cxnSpMkLst>
        </pc:cxnChg>
        <pc:cxnChg chg="add mod">
          <ac:chgData name="Markus Grüner" userId="8b4b962397b8122e" providerId="LiveId" clId="{9DC3E637-CA54-44D7-AEC3-3184B72A61A0}" dt="2022-08-29T20:33:31.474" v="4894" actId="164"/>
          <ac:cxnSpMkLst>
            <pc:docMk/>
            <pc:sldMk cId="2690996530" sldId="259"/>
            <ac:cxnSpMk id="40" creationId="{E8DDDE69-8DE0-979F-07A3-BA231FC8790F}"/>
          </ac:cxnSpMkLst>
        </pc:cxnChg>
        <pc:cxnChg chg="add mod">
          <ac:chgData name="Markus Grüner" userId="8b4b962397b8122e" providerId="LiveId" clId="{9DC3E637-CA54-44D7-AEC3-3184B72A61A0}" dt="2022-08-29T20:33:31.474" v="4894" actId="164"/>
          <ac:cxnSpMkLst>
            <pc:docMk/>
            <pc:sldMk cId="2690996530" sldId="259"/>
            <ac:cxnSpMk id="41" creationId="{721585F2-76AD-3E82-74E4-30EF743DED0E}"/>
          </ac:cxnSpMkLst>
        </pc:cxnChg>
        <pc:cxnChg chg="add mod">
          <ac:chgData name="Markus Grüner" userId="8b4b962397b8122e" providerId="LiveId" clId="{9DC3E637-CA54-44D7-AEC3-3184B72A61A0}" dt="2022-08-29T20:33:31.474" v="4894" actId="164"/>
          <ac:cxnSpMkLst>
            <pc:docMk/>
            <pc:sldMk cId="2690996530" sldId="259"/>
            <ac:cxnSpMk id="42" creationId="{36CE4842-C5DA-53CC-230F-4F39B5F00551}"/>
          </ac:cxnSpMkLst>
        </pc:cxnChg>
      </pc:sldChg>
      <pc:sldChg chg="addSp modSp new mod modAnim">
        <pc:chgData name="Markus Grüner" userId="8b4b962397b8122e" providerId="LiveId" clId="{9DC3E637-CA54-44D7-AEC3-3184B72A61A0}" dt="2022-08-29T20:35:04.528" v="4904"/>
        <pc:sldMkLst>
          <pc:docMk/>
          <pc:sldMk cId="79875638" sldId="260"/>
        </pc:sldMkLst>
        <pc:spChg chg="mod">
          <ac:chgData name="Markus Grüner" userId="8b4b962397b8122e" providerId="LiveId" clId="{9DC3E637-CA54-44D7-AEC3-3184B72A61A0}" dt="2022-08-18T12:11:41.209" v="536" actId="20577"/>
          <ac:spMkLst>
            <pc:docMk/>
            <pc:sldMk cId="79875638" sldId="260"/>
            <ac:spMk id="2" creationId="{43125FB5-C31D-F889-B32A-D9FD29DB9CA9}"/>
          </ac:spMkLst>
        </pc:spChg>
        <pc:spChg chg="mod">
          <ac:chgData name="Markus Grüner" userId="8b4b962397b8122e" providerId="LiveId" clId="{9DC3E637-CA54-44D7-AEC3-3184B72A61A0}" dt="2022-08-24T12:17:25.237" v="4701" actId="20577"/>
          <ac:spMkLst>
            <pc:docMk/>
            <pc:sldMk cId="79875638" sldId="260"/>
            <ac:spMk id="3" creationId="{35D6ED0D-CEEF-D23A-3951-BBE86E814487}"/>
          </ac:spMkLst>
        </pc:spChg>
        <pc:spChg chg="add mod">
          <ac:chgData name="Markus Grüner" userId="8b4b962397b8122e" providerId="LiveId" clId="{9DC3E637-CA54-44D7-AEC3-3184B72A61A0}" dt="2022-08-19T17:12:18.841" v="1810" actId="1076"/>
          <ac:spMkLst>
            <pc:docMk/>
            <pc:sldMk cId="79875638" sldId="260"/>
            <ac:spMk id="6" creationId="{1F5C5F3F-25D9-9088-0AB2-DAEA46560FD0}"/>
          </ac:spMkLst>
        </pc:spChg>
      </pc:sldChg>
      <pc:sldChg chg="addSp delSp modSp new mod modAnim">
        <pc:chgData name="Markus Grüner" userId="8b4b962397b8122e" providerId="LiveId" clId="{9DC3E637-CA54-44D7-AEC3-3184B72A61A0}" dt="2022-08-29T23:04:22.219" v="5010" actId="6549"/>
        <pc:sldMkLst>
          <pc:docMk/>
          <pc:sldMk cId="2924177587" sldId="261"/>
        </pc:sldMkLst>
        <pc:spChg chg="mod">
          <ac:chgData name="Markus Grüner" userId="8b4b962397b8122e" providerId="LiveId" clId="{9DC3E637-CA54-44D7-AEC3-3184B72A61A0}" dt="2022-08-18T12:13:49.924" v="736" actId="20577"/>
          <ac:spMkLst>
            <pc:docMk/>
            <pc:sldMk cId="2924177587" sldId="261"/>
            <ac:spMk id="2" creationId="{53510966-4E68-00E6-7F8C-8814F4C0AEAB}"/>
          </ac:spMkLst>
        </pc:spChg>
        <pc:spChg chg="mod">
          <ac:chgData name="Markus Grüner" userId="8b4b962397b8122e" providerId="LiveId" clId="{9DC3E637-CA54-44D7-AEC3-3184B72A61A0}" dt="2022-08-29T23:04:22.219" v="5010" actId="6549"/>
          <ac:spMkLst>
            <pc:docMk/>
            <pc:sldMk cId="2924177587" sldId="261"/>
            <ac:spMk id="3" creationId="{1D94AB0E-7B97-B062-3A6A-67842C276F2B}"/>
          </ac:spMkLst>
        </pc:spChg>
        <pc:spChg chg="add mod">
          <ac:chgData name="Markus Grüner" userId="8b4b962397b8122e" providerId="LiveId" clId="{9DC3E637-CA54-44D7-AEC3-3184B72A61A0}" dt="2022-08-19T17:14:57.155" v="1843" actId="164"/>
          <ac:spMkLst>
            <pc:docMk/>
            <pc:sldMk cId="2924177587" sldId="261"/>
            <ac:spMk id="5" creationId="{F6B8D64E-558A-F1DE-5270-E8D57684452B}"/>
          </ac:spMkLst>
        </pc:spChg>
        <pc:spChg chg="add mod">
          <ac:chgData name="Markus Grüner" userId="8b4b962397b8122e" providerId="LiveId" clId="{9DC3E637-CA54-44D7-AEC3-3184B72A61A0}" dt="2022-08-19T17:14:57.155" v="1843" actId="164"/>
          <ac:spMkLst>
            <pc:docMk/>
            <pc:sldMk cId="2924177587" sldId="261"/>
            <ac:spMk id="6" creationId="{482F63C9-3BA7-D9A2-5625-3877FCF927E4}"/>
          </ac:spMkLst>
        </pc:spChg>
        <pc:spChg chg="add mod">
          <ac:chgData name="Markus Grüner" userId="8b4b962397b8122e" providerId="LiveId" clId="{9DC3E637-CA54-44D7-AEC3-3184B72A61A0}" dt="2022-08-19T17:14:57.155" v="1843" actId="164"/>
          <ac:spMkLst>
            <pc:docMk/>
            <pc:sldMk cId="2924177587" sldId="261"/>
            <ac:spMk id="7" creationId="{261B39A0-B141-4324-70F1-B0AFFD4B5A6A}"/>
          </ac:spMkLst>
        </pc:spChg>
        <pc:spChg chg="add mod">
          <ac:chgData name="Markus Grüner" userId="8b4b962397b8122e" providerId="LiveId" clId="{9DC3E637-CA54-44D7-AEC3-3184B72A61A0}" dt="2022-08-19T17:14:57.155" v="1843" actId="164"/>
          <ac:spMkLst>
            <pc:docMk/>
            <pc:sldMk cId="2924177587" sldId="261"/>
            <ac:spMk id="8" creationId="{5896DFD9-8D37-7335-44E8-979A89AF1AA8}"/>
          </ac:spMkLst>
        </pc:spChg>
        <pc:spChg chg="add mod">
          <ac:chgData name="Markus Grüner" userId="8b4b962397b8122e" providerId="LiveId" clId="{9DC3E637-CA54-44D7-AEC3-3184B72A61A0}" dt="2022-08-19T17:14:57.155" v="1843" actId="164"/>
          <ac:spMkLst>
            <pc:docMk/>
            <pc:sldMk cId="2924177587" sldId="261"/>
            <ac:spMk id="9" creationId="{1FF9632B-9B69-3234-3328-928ADDD8A9F3}"/>
          </ac:spMkLst>
        </pc:spChg>
        <pc:spChg chg="add mod">
          <ac:chgData name="Markus Grüner" userId="8b4b962397b8122e" providerId="LiveId" clId="{9DC3E637-CA54-44D7-AEC3-3184B72A61A0}" dt="2022-08-19T17:14:57.155" v="1843" actId="164"/>
          <ac:spMkLst>
            <pc:docMk/>
            <pc:sldMk cId="2924177587" sldId="261"/>
            <ac:spMk id="10" creationId="{71203333-8DEA-18FD-52F1-34FC731390A0}"/>
          </ac:spMkLst>
        </pc:spChg>
        <pc:spChg chg="add mod">
          <ac:chgData name="Markus Grüner" userId="8b4b962397b8122e" providerId="LiveId" clId="{9DC3E637-CA54-44D7-AEC3-3184B72A61A0}" dt="2022-08-19T17:14:57.155" v="1843" actId="164"/>
          <ac:spMkLst>
            <pc:docMk/>
            <pc:sldMk cId="2924177587" sldId="261"/>
            <ac:spMk id="11" creationId="{87569C44-A80A-F335-876B-85D175EF6BA0}"/>
          </ac:spMkLst>
        </pc:spChg>
        <pc:spChg chg="add del mod">
          <ac:chgData name="Markus Grüner" userId="8b4b962397b8122e" providerId="LiveId" clId="{9DC3E637-CA54-44D7-AEC3-3184B72A61A0}" dt="2022-08-19T17:14:20.344" v="1824" actId="478"/>
          <ac:spMkLst>
            <pc:docMk/>
            <pc:sldMk cId="2924177587" sldId="261"/>
            <ac:spMk id="12" creationId="{CD5DE6C8-4D2C-3DB9-AD4E-AB4029D06473}"/>
          </ac:spMkLst>
        </pc:spChg>
        <pc:grpChg chg="add mod">
          <ac:chgData name="Markus Grüner" userId="8b4b962397b8122e" providerId="LiveId" clId="{9DC3E637-CA54-44D7-AEC3-3184B72A61A0}" dt="2022-08-19T17:15:25.132" v="1849" actId="1076"/>
          <ac:grpSpMkLst>
            <pc:docMk/>
            <pc:sldMk cId="2924177587" sldId="261"/>
            <ac:grpSpMk id="13" creationId="{954344EB-CFDC-145D-1772-510D72615357}"/>
          </ac:grpSpMkLst>
        </pc:grpChg>
      </pc:sldChg>
      <pc:sldChg chg="addSp modSp new mod modAnim">
        <pc:chgData name="Markus Grüner" userId="8b4b962397b8122e" providerId="LiveId" clId="{9DC3E637-CA54-44D7-AEC3-3184B72A61A0}" dt="2022-08-29T21:06:23.327" v="5007" actId="20577"/>
        <pc:sldMkLst>
          <pc:docMk/>
          <pc:sldMk cId="2764160253" sldId="262"/>
        </pc:sldMkLst>
        <pc:spChg chg="mod">
          <ac:chgData name="Markus Grüner" userId="8b4b962397b8122e" providerId="LiveId" clId="{9DC3E637-CA54-44D7-AEC3-3184B72A61A0}" dt="2022-08-18T12:21:16.185" v="1255" actId="20577"/>
          <ac:spMkLst>
            <pc:docMk/>
            <pc:sldMk cId="2764160253" sldId="262"/>
            <ac:spMk id="2" creationId="{2637A72E-C838-85DC-D978-FEAB83D1E2FC}"/>
          </ac:spMkLst>
        </pc:spChg>
        <pc:spChg chg="mod">
          <ac:chgData name="Markus Grüner" userId="8b4b962397b8122e" providerId="LiveId" clId="{9DC3E637-CA54-44D7-AEC3-3184B72A61A0}" dt="2022-08-29T21:06:23.327" v="5007" actId="20577"/>
          <ac:spMkLst>
            <pc:docMk/>
            <pc:sldMk cId="2764160253" sldId="262"/>
            <ac:spMk id="3" creationId="{EAB69310-9D06-2C74-E810-A1585643F05A}"/>
          </ac:spMkLst>
        </pc:spChg>
        <pc:spChg chg="add mod">
          <ac:chgData name="Markus Grüner" userId="8b4b962397b8122e" providerId="LiveId" clId="{9DC3E637-CA54-44D7-AEC3-3184B72A61A0}" dt="2022-08-24T12:35:58.980" v="4721" actId="164"/>
          <ac:spMkLst>
            <pc:docMk/>
            <pc:sldMk cId="2764160253" sldId="262"/>
            <ac:spMk id="5" creationId="{F3225115-29F9-6D82-A34E-556C823F2619}"/>
          </ac:spMkLst>
        </pc:spChg>
        <pc:spChg chg="add mod">
          <ac:chgData name="Markus Grüner" userId="8b4b962397b8122e" providerId="LiveId" clId="{9DC3E637-CA54-44D7-AEC3-3184B72A61A0}" dt="2022-08-24T12:35:58.980" v="4721" actId="164"/>
          <ac:spMkLst>
            <pc:docMk/>
            <pc:sldMk cId="2764160253" sldId="262"/>
            <ac:spMk id="6" creationId="{E63EEA6C-190B-EBD6-395A-207422663E8B}"/>
          </ac:spMkLst>
        </pc:spChg>
        <pc:grpChg chg="add mod">
          <ac:chgData name="Markus Grüner" userId="8b4b962397b8122e" providerId="LiveId" clId="{9DC3E637-CA54-44D7-AEC3-3184B72A61A0}" dt="2022-08-24T12:35:58.980" v="4721" actId="164"/>
          <ac:grpSpMkLst>
            <pc:docMk/>
            <pc:sldMk cId="2764160253" sldId="262"/>
            <ac:grpSpMk id="7" creationId="{5D1F531D-3EB6-20BC-A17C-26243E53C150}"/>
          </ac:grpSpMkLst>
        </pc:grpChg>
      </pc:sldChg>
      <pc:sldChg chg="addSp delSp modSp new mod modAnim">
        <pc:chgData name="Markus Grüner" userId="8b4b962397b8122e" providerId="LiveId" clId="{9DC3E637-CA54-44D7-AEC3-3184B72A61A0}" dt="2022-08-29T23:05:50.245" v="5011" actId="14100"/>
        <pc:sldMkLst>
          <pc:docMk/>
          <pc:sldMk cId="2854507075" sldId="263"/>
        </pc:sldMkLst>
        <pc:spChg chg="mod">
          <ac:chgData name="Markus Grüner" userId="8b4b962397b8122e" providerId="LiveId" clId="{9DC3E637-CA54-44D7-AEC3-3184B72A61A0}" dt="2022-08-29T21:00:00.100" v="4931" actId="1076"/>
          <ac:spMkLst>
            <pc:docMk/>
            <pc:sldMk cId="2854507075" sldId="263"/>
            <ac:spMk id="2" creationId="{72ADED0B-0876-B8A1-EA61-0A67646AA672}"/>
          </ac:spMkLst>
        </pc:spChg>
        <pc:spChg chg="del">
          <ac:chgData name="Markus Grüner" userId="8b4b962397b8122e" providerId="LiveId" clId="{9DC3E637-CA54-44D7-AEC3-3184B72A61A0}" dt="2022-08-19T17:16:37.977" v="1852"/>
          <ac:spMkLst>
            <pc:docMk/>
            <pc:sldMk cId="2854507075" sldId="263"/>
            <ac:spMk id="3" creationId="{18BCED5E-A0C4-45BD-E55A-610B00CEFAD9}"/>
          </ac:spMkLst>
        </pc:spChg>
        <pc:spChg chg="add del mod">
          <ac:chgData name="Markus Grüner" userId="8b4b962397b8122e" providerId="LiveId" clId="{9DC3E637-CA54-44D7-AEC3-3184B72A61A0}" dt="2022-08-22T15:01:35.907" v="1979"/>
          <ac:spMkLst>
            <pc:docMk/>
            <pc:sldMk cId="2854507075" sldId="263"/>
            <ac:spMk id="3" creationId="{48D40E14-743C-BA85-7EE5-F2311E50C691}"/>
          </ac:spMkLst>
        </pc:spChg>
        <pc:spChg chg="add del mod">
          <ac:chgData name="Markus Grüner" userId="8b4b962397b8122e" providerId="LiveId" clId="{9DC3E637-CA54-44D7-AEC3-3184B72A61A0}" dt="2022-08-22T15:02:01.634" v="1990" actId="478"/>
          <ac:spMkLst>
            <pc:docMk/>
            <pc:sldMk cId="2854507075" sldId="263"/>
            <ac:spMk id="7" creationId="{FFB92CCE-1505-C123-DC32-0C26FDA02638}"/>
          </ac:spMkLst>
        </pc:spChg>
        <pc:spChg chg="add mod">
          <ac:chgData name="Markus Grüner" userId="8b4b962397b8122e" providerId="LiveId" clId="{9DC3E637-CA54-44D7-AEC3-3184B72A61A0}" dt="2022-08-29T23:05:50.245" v="5011" actId="14100"/>
          <ac:spMkLst>
            <pc:docMk/>
            <pc:sldMk cId="2854507075" sldId="263"/>
            <ac:spMk id="8" creationId="{E4149EDF-9D3E-87AB-1976-93E9822BAEC3}"/>
          </ac:spMkLst>
        </pc:spChg>
        <pc:spChg chg="add del">
          <ac:chgData name="Markus Grüner" userId="8b4b962397b8122e" providerId="LiveId" clId="{9DC3E637-CA54-44D7-AEC3-3184B72A61A0}" dt="2022-08-22T15:14:25.121" v="2011" actId="478"/>
          <ac:spMkLst>
            <pc:docMk/>
            <pc:sldMk cId="2854507075" sldId="263"/>
            <ac:spMk id="10" creationId="{A6AF43F7-F6F5-FE34-90C9-CCC68E83AE61}"/>
          </ac:spMkLst>
        </pc:spChg>
        <pc:spChg chg="add del">
          <ac:chgData name="Markus Grüner" userId="8b4b962397b8122e" providerId="LiveId" clId="{9DC3E637-CA54-44D7-AEC3-3184B72A61A0}" dt="2022-08-22T15:29:30.619" v="2020" actId="478"/>
          <ac:spMkLst>
            <pc:docMk/>
            <pc:sldMk cId="2854507075" sldId="263"/>
            <ac:spMk id="12" creationId="{0D67EC2D-E71E-B8C0-390E-1CF0615182B5}"/>
          </ac:spMkLst>
        </pc:spChg>
        <pc:spChg chg="add mod">
          <ac:chgData name="Markus Grüner" userId="8b4b962397b8122e" providerId="LiveId" clId="{9DC3E637-CA54-44D7-AEC3-3184B72A61A0}" dt="2022-08-22T15:37:04.590" v="2232" actId="1076"/>
          <ac:spMkLst>
            <pc:docMk/>
            <pc:sldMk cId="2854507075" sldId="263"/>
            <ac:spMk id="13" creationId="{53F8D128-CB6A-0CEC-B03F-67C12DA3A204}"/>
          </ac:spMkLst>
        </pc:spChg>
        <pc:spChg chg="add mod">
          <ac:chgData name="Markus Grüner" userId="8b4b962397b8122e" providerId="LiveId" clId="{9DC3E637-CA54-44D7-AEC3-3184B72A61A0}" dt="2022-08-22T15:37:42.403" v="2256" actId="1076"/>
          <ac:spMkLst>
            <pc:docMk/>
            <pc:sldMk cId="2854507075" sldId="263"/>
            <ac:spMk id="14" creationId="{ECFE3ABB-F4D4-10F4-3C3A-E3BC1120DE65}"/>
          </ac:spMkLst>
        </pc:spChg>
        <pc:picChg chg="add mod ord modCrop">
          <ac:chgData name="Markus Grüner" userId="8b4b962397b8122e" providerId="LiveId" clId="{9DC3E637-CA54-44D7-AEC3-3184B72A61A0}" dt="2022-08-19T17:17:54.687" v="1879" actId="167"/>
          <ac:picMkLst>
            <pc:docMk/>
            <pc:sldMk cId="2854507075" sldId="263"/>
            <ac:picMk id="6" creationId="{9315BF1D-D809-87BD-EEE6-B253F83FE0F9}"/>
          </ac:picMkLst>
        </pc:picChg>
      </pc:sldChg>
      <pc:sldChg chg="addSp delSp modSp new mod modAnim">
        <pc:chgData name="Markus Grüner" userId="8b4b962397b8122e" providerId="LiveId" clId="{9DC3E637-CA54-44D7-AEC3-3184B72A61A0}" dt="2022-08-24T12:40:23.599" v="4756"/>
        <pc:sldMkLst>
          <pc:docMk/>
          <pc:sldMk cId="546740164" sldId="264"/>
        </pc:sldMkLst>
        <pc:spChg chg="mod">
          <ac:chgData name="Markus Grüner" userId="8b4b962397b8122e" providerId="LiveId" clId="{9DC3E637-CA54-44D7-AEC3-3184B72A61A0}" dt="2022-08-18T12:22:49.326" v="1349" actId="20577"/>
          <ac:spMkLst>
            <pc:docMk/>
            <pc:sldMk cId="546740164" sldId="264"/>
            <ac:spMk id="2" creationId="{817B6ACD-5505-23F6-1135-FDF63437283E}"/>
          </ac:spMkLst>
        </pc:spChg>
        <pc:spChg chg="del">
          <ac:chgData name="Markus Grüner" userId="8b4b962397b8122e" providerId="LiveId" clId="{9DC3E637-CA54-44D7-AEC3-3184B72A61A0}" dt="2022-08-19T17:16:31.633" v="1850"/>
          <ac:spMkLst>
            <pc:docMk/>
            <pc:sldMk cId="546740164" sldId="264"/>
            <ac:spMk id="3" creationId="{525A3B24-0DBA-8DC5-21A4-38124B2430CD}"/>
          </ac:spMkLst>
        </pc:spChg>
        <pc:spChg chg="add del mod">
          <ac:chgData name="Markus Grüner" userId="8b4b962397b8122e" providerId="LiveId" clId="{9DC3E637-CA54-44D7-AEC3-3184B72A61A0}" dt="2022-08-22T15:50:15.025" v="2424"/>
          <ac:spMkLst>
            <pc:docMk/>
            <pc:sldMk cId="546740164" sldId="264"/>
            <ac:spMk id="8" creationId="{372416A3-8DA1-299C-D755-2C53F3A568B2}"/>
          </ac:spMkLst>
        </pc:spChg>
        <pc:spChg chg="add del mod">
          <ac:chgData name="Markus Grüner" userId="8b4b962397b8122e" providerId="LiveId" clId="{9DC3E637-CA54-44D7-AEC3-3184B72A61A0}" dt="2022-08-22T16:01:51.504" v="2437"/>
          <ac:spMkLst>
            <pc:docMk/>
            <pc:sldMk cId="546740164" sldId="264"/>
            <ac:spMk id="10" creationId="{D2D80DF0-6086-4E98-F5FA-9F7EB4F1A5F4}"/>
          </ac:spMkLst>
        </pc:spChg>
        <pc:picChg chg="add del mod">
          <ac:chgData name="Markus Grüner" userId="8b4b962397b8122e" providerId="LiveId" clId="{9DC3E637-CA54-44D7-AEC3-3184B72A61A0}" dt="2022-08-22T16:01:44.089" v="2436" actId="478"/>
          <ac:picMkLst>
            <pc:docMk/>
            <pc:sldMk cId="546740164" sldId="264"/>
            <ac:picMk id="5" creationId="{F5C5BD95-5A89-FCBF-DDC3-52150C569333}"/>
          </ac:picMkLst>
        </pc:picChg>
        <pc:picChg chg="add del mod">
          <ac:chgData name="Markus Grüner" userId="8b4b962397b8122e" providerId="LiveId" clId="{9DC3E637-CA54-44D7-AEC3-3184B72A61A0}" dt="2022-08-19T17:16:34.759" v="1851" actId="478"/>
          <ac:picMkLst>
            <pc:docMk/>
            <pc:sldMk cId="546740164" sldId="264"/>
            <ac:picMk id="6" creationId="{C84AF37C-728E-7151-0CBA-1C11129EABC6}"/>
          </ac:picMkLst>
        </pc:picChg>
        <pc:picChg chg="add del mod modCrop">
          <ac:chgData name="Markus Grüner" userId="8b4b962397b8122e" providerId="LiveId" clId="{9DC3E637-CA54-44D7-AEC3-3184B72A61A0}" dt="2022-08-22T16:03:40.248" v="2488" actId="478"/>
          <ac:picMkLst>
            <pc:docMk/>
            <pc:sldMk cId="546740164" sldId="264"/>
            <ac:picMk id="7" creationId="{43127297-9B20-5357-7085-F92E3898540E}"/>
          </ac:picMkLst>
        </pc:picChg>
        <pc:picChg chg="add mod modCrop">
          <ac:chgData name="Markus Grüner" userId="8b4b962397b8122e" providerId="LiveId" clId="{9DC3E637-CA54-44D7-AEC3-3184B72A61A0}" dt="2022-08-22T16:03:31.572" v="2480" actId="732"/>
          <ac:picMkLst>
            <pc:docMk/>
            <pc:sldMk cId="546740164" sldId="264"/>
            <ac:picMk id="12" creationId="{39D172E2-6D75-4845-0E4C-A283AEBF9850}"/>
          </ac:picMkLst>
        </pc:picChg>
        <pc:picChg chg="add del mod modCrop">
          <ac:chgData name="Markus Grüner" userId="8b4b962397b8122e" providerId="LiveId" clId="{9DC3E637-CA54-44D7-AEC3-3184B72A61A0}" dt="2022-08-22T16:03:33.374" v="2486"/>
          <ac:picMkLst>
            <pc:docMk/>
            <pc:sldMk cId="546740164" sldId="264"/>
            <ac:picMk id="13" creationId="{3A56245E-5661-9052-68B6-A2F1A8822C9C}"/>
          </ac:picMkLst>
        </pc:picChg>
        <pc:picChg chg="add del mod modCrop">
          <ac:chgData name="Markus Grüner" userId="8b4b962397b8122e" providerId="LiveId" clId="{9DC3E637-CA54-44D7-AEC3-3184B72A61A0}" dt="2022-08-22T16:03:30.569" v="2478"/>
          <ac:picMkLst>
            <pc:docMk/>
            <pc:sldMk cId="546740164" sldId="264"/>
            <ac:picMk id="14" creationId="{23F93126-C840-B582-37C7-84B8F26464D3}"/>
          </ac:picMkLst>
        </pc:picChg>
        <pc:picChg chg="add mod">
          <ac:chgData name="Markus Grüner" userId="8b4b962397b8122e" providerId="LiveId" clId="{9DC3E637-CA54-44D7-AEC3-3184B72A61A0}" dt="2022-08-22T16:04:15.766" v="2494" actId="1076"/>
          <ac:picMkLst>
            <pc:docMk/>
            <pc:sldMk cId="546740164" sldId="264"/>
            <ac:picMk id="16" creationId="{A3DA0A8A-63DB-C871-6B8B-9E484168D0F5}"/>
          </ac:picMkLst>
        </pc:picChg>
      </pc:sldChg>
      <pc:sldChg chg="addSp delSp modSp new mod">
        <pc:chgData name="Markus Grüner" userId="8b4b962397b8122e" providerId="LiveId" clId="{9DC3E637-CA54-44D7-AEC3-3184B72A61A0}" dt="2022-08-23T11:51:42.837" v="2539" actId="1076"/>
        <pc:sldMkLst>
          <pc:docMk/>
          <pc:sldMk cId="3343060128" sldId="265"/>
        </pc:sldMkLst>
        <pc:spChg chg="mod">
          <ac:chgData name="Markus Grüner" userId="8b4b962397b8122e" providerId="LiveId" clId="{9DC3E637-CA54-44D7-AEC3-3184B72A61A0}" dt="2022-08-23T11:51:35.285" v="2536" actId="1076"/>
          <ac:spMkLst>
            <pc:docMk/>
            <pc:sldMk cId="3343060128" sldId="265"/>
            <ac:spMk id="2" creationId="{F2E22D4B-D4CF-D2E2-3B45-3C8339ECA724}"/>
          </ac:spMkLst>
        </pc:spChg>
        <pc:spChg chg="del">
          <ac:chgData name="Markus Grüner" userId="8b4b962397b8122e" providerId="LiveId" clId="{9DC3E637-CA54-44D7-AEC3-3184B72A61A0}" dt="2022-08-23T11:50:23.698" v="2509" actId="478"/>
          <ac:spMkLst>
            <pc:docMk/>
            <pc:sldMk cId="3343060128" sldId="265"/>
            <ac:spMk id="3" creationId="{83870E9C-151F-22B1-4AD6-DEF704A9399C}"/>
          </ac:spMkLst>
        </pc:spChg>
        <pc:picChg chg="add mod ord">
          <ac:chgData name="Markus Grüner" userId="8b4b962397b8122e" providerId="LiveId" clId="{9DC3E637-CA54-44D7-AEC3-3184B72A61A0}" dt="2022-08-23T11:51:42.837" v="2539" actId="1076"/>
          <ac:picMkLst>
            <pc:docMk/>
            <pc:sldMk cId="3343060128" sldId="265"/>
            <ac:picMk id="6" creationId="{A2080755-45F9-923D-18BC-5D7F4DC34FD1}"/>
          </ac:picMkLst>
        </pc:picChg>
      </pc:sldChg>
      <pc:sldChg chg="addSp delSp modSp new mod modAnim">
        <pc:chgData name="Markus Grüner" userId="8b4b962397b8122e" providerId="LiveId" clId="{9DC3E637-CA54-44D7-AEC3-3184B72A61A0}" dt="2022-08-24T12:51:46.055" v="4803"/>
        <pc:sldMkLst>
          <pc:docMk/>
          <pc:sldMk cId="2160640825" sldId="266"/>
        </pc:sldMkLst>
        <pc:spChg chg="mod ord">
          <ac:chgData name="Markus Grüner" userId="8b4b962397b8122e" providerId="LiveId" clId="{9DC3E637-CA54-44D7-AEC3-3184B72A61A0}" dt="2022-08-24T12:51:28.585" v="4800" actId="166"/>
          <ac:spMkLst>
            <pc:docMk/>
            <pc:sldMk cId="2160640825" sldId="266"/>
            <ac:spMk id="2" creationId="{C9692D5E-FD26-283A-F8EC-B8B24CF2370B}"/>
          </ac:spMkLst>
        </pc:spChg>
        <pc:spChg chg="del">
          <ac:chgData name="Markus Grüner" userId="8b4b962397b8122e" providerId="LiveId" clId="{9DC3E637-CA54-44D7-AEC3-3184B72A61A0}" dt="2022-08-23T11:52:49.054" v="2540" actId="478"/>
          <ac:spMkLst>
            <pc:docMk/>
            <pc:sldMk cId="2160640825" sldId="266"/>
            <ac:spMk id="3" creationId="{4DF2C0EE-E4B8-B5DB-7174-27190344EBB2}"/>
          </ac:spMkLst>
        </pc:spChg>
        <pc:picChg chg="add mod ord">
          <ac:chgData name="Markus Grüner" userId="8b4b962397b8122e" providerId="LiveId" clId="{9DC3E637-CA54-44D7-AEC3-3184B72A61A0}" dt="2022-08-24T12:48:37.720" v="4769" actId="167"/>
          <ac:picMkLst>
            <pc:docMk/>
            <pc:sldMk cId="2160640825" sldId="266"/>
            <ac:picMk id="5" creationId="{4D81925C-5990-99DE-2350-DF1105D72488}"/>
          </ac:picMkLst>
        </pc:picChg>
        <pc:picChg chg="add del mod">
          <ac:chgData name="Markus Grüner" userId="8b4b962397b8122e" providerId="LiveId" clId="{9DC3E637-CA54-44D7-AEC3-3184B72A61A0}" dt="2022-08-23T11:54:36.038" v="2545" actId="478"/>
          <ac:picMkLst>
            <pc:docMk/>
            <pc:sldMk cId="2160640825" sldId="266"/>
            <ac:picMk id="6" creationId="{6000328C-4B71-A94C-4FC3-C12EAE902F15}"/>
          </ac:picMkLst>
        </pc:picChg>
        <pc:picChg chg="add mod">
          <ac:chgData name="Markus Grüner" userId="8b4b962397b8122e" providerId="LiveId" clId="{9DC3E637-CA54-44D7-AEC3-3184B72A61A0}" dt="2022-08-24T12:50:33.040" v="4787" actId="29295"/>
          <ac:picMkLst>
            <pc:docMk/>
            <pc:sldMk cId="2160640825" sldId="266"/>
            <ac:picMk id="7" creationId="{2AEDC2C3-0334-DE0F-26F4-E23E434EF334}"/>
          </ac:picMkLst>
        </pc:picChg>
        <pc:picChg chg="add mod ord">
          <ac:chgData name="Markus Grüner" userId="8b4b962397b8122e" providerId="LiveId" clId="{9DC3E637-CA54-44D7-AEC3-3184B72A61A0}" dt="2022-08-24T12:51:39.820" v="4802" actId="29295"/>
          <ac:picMkLst>
            <pc:docMk/>
            <pc:sldMk cId="2160640825" sldId="266"/>
            <ac:picMk id="8" creationId="{0399CA26-8389-F460-23C3-3EA877148C72}"/>
          </ac:picMkLst>
        </pc:picChg>
        <pc:picChg chg="add mod">
          <ac:chgData name="Markus Grüner" userId="8b4b962397b8122e" providerId="LiveId" clId="{9DC3E637-CA54-44D7-AEC3-3184B72A61A0}" dt="2022-08-24T12:50:56.869" v="4792" actId="29295"/>
          <ac:picMkLst>
            <pc:docMk/>
            <pc:sldMk cId="2160640825" sldId="266"/>
            <ac:picMk id="10" creationId="{651624DA-E54E-E2CC-4104-DB0CBF37C281}"/>
          </ac:picMkLst>
        </pc:picChg>
      </pc:sldChg>
      <pc:sldChg chg="modSp new mod modAnim">
        <pc:chgData name="Markus Grüner" userId="8b4b962397b8122e" providerId="LiveId" clId="{9DC3E637-CA54-44D7-AEC3-3184B72A61A0}" dt="2022-08-29T23:06:36.651" v="5041" actId="20577"/>
        <pc:sldMkLst>
          <pc:docMk/>
          <pc:sldMk cId="122791134" sldId="267"/>
        </pc:sldMkLst>
        <pc:spChg chg="mod">
          <ac:chgData name="Markus Grüner" userId="8b4b962397b8122e" providerId="LiveId" clId="{9DC3E637-CA54-44D7-AEC3-3184B72A61A0}" dt="2022-08-18T12:25:01.794" v="1467" actId="20577"/>
          <ac:spMkLst>
            <pc:docMk/>
            <pc:sldMk cId="122791134" sldId="267"/>
            <ac:spMk id="2" creationId="{A820BD99-81C4-E944-FC37-2C62BF3D943D}"/>
          </ac:spMkLst>
        </pc:spChg>
        <pc:spChg chg="mod">
          <ac:chgData name="Markus Grüner" userId="8b4b962397b8122e" providerId="LiveId" clId="{9DC3E637-CA54-44D7-AEC3-3184B72A61A0}" dt="2022-08-29T23:06:36.651" v="5041" actId="20577"/>
          <ac:spMkLst>
            <pc:docMk/>
            <pc:sldMk cId="122791134" sldId="267"/>
            <ac:spMk id="3" creationId="{07E0E3BB-BCBB-A4B0-361A-84D95BA99EA3}"/>
          </ac:spMkLst>
        </pc:spChg>
      </pc:sldChg>
      <pc:sldChg chg="addSp delSp modSp new mod modAnim">
        <pc:chgData name="Markus Grüner" userId="8b4b962397b8122e" providerId="LiveId" clId="{9DC3E637-CA54-44D7-AEC3-3184B72A61A0}" dt="2022-08-29T23:06:03.250" v="5022" actId="6549"/>
        <pc:sldMkLst>
          <pc:docMk/>
          <pc:sldMk cId="2163886229" sldId="268"/>
        </pc:sldMkLst>
        <pc:spChg chg="mod">
          <ac:chgData name="Markus Grüner" userId="8b4b962397b8122e" providerId="LiveId" clId="{9DC3E637-CA54-44D7-AEC3-3184B72A61A0}" dt="2022-08-23T11:56:06.400" v="2584" actId="20577"/>
          <ac:spMkLst>
            <pc:docMk/>
            <pc:sldMk cId="2163886229" sldId="268"/>
            <ac:spMk id="2" creationId="{C6FD7F6B-34AF-A16A-1F23-BB741ED6B706}"/>
          </ac:spMkLst>
        </pc:spChg>
        <pc:spChg chg="mod">
          <ac:chgData name="Markus Grüner" userId="8b4b962397b8122e" providerId="LiveId" clId="{9DC3E637-CA54-44D7-AEC3-3184B72A61A0}" dt="2022-08-29T23:06:03.250" v="5022" actId="6549"/>
          <ac:spMkLst>
            <pc:docMk/>
            <pc:sldMk cId="2163886229" sldId="268"/>
            <ac:spMk id="3" creationId="{16B195F1-F3CB-FB60-2137-E19454CE636A}"/>
          </ac:spMkLst>
        </pc:spChg>
        <pc:graphicFrameChg chg="add del mod modGraphic">
          <ac:chgData name="Markus Grüner" userId="8b4b962397b8122e" providerId="LiveId" clId="{9DC3E637-CA54-44D7-AEC3-3184B72A61A0}" dt="2022-08-23T12:19:04.479" v="3704" actId="478"/>
          <ac:graphicFrameMkLst>
            <pc:docMk/>
            <pc:sldMk cId="2163886229" sldId="268"/>
            <ac:graphicFrameMk id="5" creationId="{E31AE23B-F813-AA89-5FBB-4E7F2BB8F91B}"/>
          </ac:graphicFrameMkLst>
        </pc:graphicFrameChg>
      </pc:sldChg>
      <pc:sldChg chg="addSp modSp new del mod modAnim">
        <pc:chgData name="Markus Grüner" userId="8b4b962397b8122e" providerId="LiveId" clId="{9DC3E637-CA54-44D7-AEC3-3184B72A61A0}" dt="2022-08-29T21:01:40.761" v="4968" actId="2696"/>
        <pc:sldMkLst>
          <pc:docMk/>
          <pc:sldMk cId="599756594" sldId="269"/>
        </pc:sldMkLst>
        <pc:spChg chg="mod">
          <ac:chgData name="Markus Grüner" userId="8b4b962397b8122e" providerId="LiveId" clId="{9DC3E637-CA54-44D7-AEC3-3184B72A61A0}" dt="2022-08-18T12:25:43.715" v="1490" actId="20577"/>
          <ac:spMkLst>
            <pc:docMk/>
            <pc:sldMk cId="599756594" sldId="269"/>
            <ac:spMk id="2" creationId="{6EC5C023-F7D7-5319-54CB-2A6519FB5E3B}"/>
          </ac:spMkLst>
        </pc:spChg>
        <pc:spChg chg="mod">
          <ac:chgData name="Markus Grüner" userId="8b4b962397b8122e" providerId="LiveId" clId="{9DC3E637-CA54-44D7-AEC3-3184B72A61A0}" dt="2022-08-23T12:41:00.040" v="4312" actId="20577"/>
          <ac:spMkLst>
            <pc:docMk/>
            <pc:sldMk cId="599756594" sldId="269"/>
            <ac:spMk id="3" creationId="{3B35E8CF-526C-A328-28CD-51506480A45D}"/>
          </ac:spMkLst>
        </pc:spChg>
        <pc:spChg chg="add mod">
          <ac:chgData name="Markus Grüner" userId="8b4b962397b8122e" providerId="LiveId" clId="{9DC3E637-CA54-44D7-AEC3-3184B72A61A0}" dt="2022-08-23T12:32:55.706" v="4213"/>
          <ac:spMkLst>
            <pc:docMk/>
            <pc:sldMk cId="599756594" sldId="269"/>
            <ac:spMk id="5" creationId="{85CF8136-15D4-0A57-05AD-64973AC6B6B6}"/>
          </ac:spMkLst>
        </pc:spChg>
      </pc:sldChg>
      <pc:sldChg chg="modSp new del mod">
        <pc:chgData name="Markus Grüner" userId="8b4b962397b8122e" providerId="LiveId" clId="{9DC3E637-CA54-44D7-AEC3-3184B72A61A0}" dt="2022-08-23T12:29:33.500" v="4107" actId="2696"/>
        <pc:sldMkLst>
          <pc:docMk/>
          <pc:sldMk cId="3013945032" sldId="270"/>
        </pc:sldMkLst>
        <pc:spChg chg="mod">
          <ac:chgData name="Markus Grüner" userId="8b4b962397b8122e" providerId="LiveId" clId="{9DC3E637-CA54-44D7-AEC3-3184B72A61A0}" dt="2022-08-18T12:25:50.907" v="1501" actId="20577"/>
          <ac:spMkLst>
            <pc:docMk/>
            <pc:sldMk cId="3013945032" sldId="270"/>
            <ac:spMk id="2" creationId="{F939AD56-7F98-8ACF-4D53-F025BF7A41A7}"/>
          </ac:spMkLst>
        </pc:spChg>
      </pc:sldChg>
      <pc:sldChg chg="addSp delSp modSp add mod modAnim">
        <pc:chgData name="Markus Grüner" userId="8b4b962397b8122e" providerId="LiveId" clId="{9DC3E637-CA54-44D7-AEC3-3184B72A61A0}" dt="2022-08-29T21:00:10.932" v="4951" actId="14100"/>
        <pc:sldMkLst>
          <pc:docMk/>
          <pc:sldMk cId="1191852042" sldId="271"/>
        </pc:sldMkLst>
        <pc:spChg chg="mod">
          <ac:chgData name="Markus Grüner" userId="8b4b962397b8122e" providerId="LiveId" clId="{9DC3E637-CA54-44D7-AEC3-3184B72A61A0}" dt="2022-08-29T21:00:10.932" v="4951" actId="14100"/>
          <ac:spMkLst>
            <pc:docMk/>
            <pc:sldMk cId="1191852042" sldId="271"/>
            <ac:spMk id="2" creationId="{72ADED0B-0876-B8A1-EA61-0A67646AA672}"/>
          </ac:spMkLst>
        </pc:spChg>
        <pc:spChg chg="add mod">
          <ac:chgData name="Markus Grüner" userId="8b4b962397b8122e" providerId="LiveId" clId="{9DC3E637-CA54-44D7-AEC3-3184B72A61A0}" dt="2022-08-24T12:38:54.873" v="4749" actId="14100"/>
          <ac:spMkLst>
            <pc:docMk/>
            <pc:sldMk cId="1191852042" sldId="271"/>
            <ac:spMk id="3" creationId="{CA236424-35AA-B0D8-A759-BC4B6E7C1B6A}"/>
          </ac:spMkLst>
        </pc:spChg>
        <pc:spChg chg="add del mod">
          <ac:chgData name="Markus Grüner" userId="8b4b962397b8122e" providerId="LiveId" clId="{9DC3E637-CA54-44D7-AEC3-3184B72A61A0}" dt="2022-08-19T17:18:08.936" v="1882"/>
          <ac:spMkLst>
            <pc:docMk/>
            <pc:sldMk cId="1191852042" sldId="271"/>
            <ac:spMk id="5" creationId="{FF036CC4-967E-7921-FA9D-FA83D891C93E}"/>
          </ac:spMkLst>
        </pc:spChg>
        <pc:picChg chg="del">
          <ac:chgData name="Markus Grüner" userId="8b4b962397b8122e" providerId="LiveId" clId="{9DC3E637-CA54-44D7-AEC3-3184B72A61A0}" dt="2022-08-19T17:18:02.122" v="1881" actId="478"/>
          <ac:picMkLst>
            <pc:docMk/>
            <pc:sldMk cId="1191852042" sldId="271"/>
            <ac:picMk id="6" creationId="{9315BF1D-D809-87BD-EEE6-B253F83FE0F9}"/>
          </ac:picMkLst>
        </pc:picChg>
        <pc:picChg chg="add mod ord modCrop">
          <ac:chgData name="Markus Grüner" userId="8b4b962397b8122e" providerId="LiveId" clId="{9DC3E637-CA54-44D7-AEC3-3184B72A61A0}" dt="2022-08-29T20:59:35.098" v="4922" actId="1036"/>
          <ac:picMkLst>
            <pc:docMk/>
            <pc:sldMk cId="1191852042" sldId="271"/>
            <ac:picMk id="8" creationId="{98B9BF07-0993-B9D9-8E08-E2A431D2692E}"/>
          </ac:picMkLst>
        </pc:picChg>
      </pc:sldChg>
      <pc:sldChg chg="addSp delSp modSp add mod">
        <pc:chgData name="Markus Grüner" userId="8b4b962397b8122e" providerId="LiveId" clId="{9DC3E637-CA54-44D7-AEC3-3184B72A61A0}" dt="2022-08-29T21:00:19.502" v="4967" actId="14100"/>
        <pc:sldMkLst>
          <pc:docMk/>
          <pc:sldMk cId="2518339233" sldId="272"/>
        </pc:sldMkLst>
        <pc:spChg chg="mod">
          <ac:chgData name="Markus Grüner" userId="8b4b962397b8122e" providerId="LiveId" clId="{9DC3E637-CA54-44D7-AEC3-3184B72A61A0}" dt="2022-08-29T21:00:19.502" v="4967" actId="14100"/>
          <ac:spMkLst>
            <pc:docMk/>
            <pc:sldMk cId="2518339233" sldId="272"/>
            <ac:spMk id="2" creationId="{72ADED0B-0876-B8A1-EA61-0A67646AA672}"/>
          </ac:spMkLst>
        </pc:spChg>
        <pc:spChg chg="add del mod">
          <ac:chgData name="Markus Grüner" userId="8b4b962397b8122e" providerId="LiveId" clId="{9DC3E637-CA54-44D7-AEC3-3184B72A61A0}" dt="2022-08-24T12:38:47.332" v="4747" actId="20577"/>
          <ac:spMkLst>
            <pc:docMk/>
            <pc:sldMk cId="2518339233" sldId="272"/>
            <ac:spMk id="3" creationId="{8D839BD2-2CD8-B521-E772-53909C0D773C}"/>
          </ac:spMkLst>
        </pc:spChg>
        <pc:spChg chg="add del mod">
          <ac:chgData name="Markus Grüner" userId="8b4b962397b8122e" providerId="LiveId" clId="{9DC3E637-CA54-44D7-AEC3-3184B72A61A0}" dt="2022-08-19T17:18:58.902" v="1892"/>
          <ac:spMkLst>
            <pc:docMk/>
            <pc:sldMk cId="2518339233" sldId="272"/>
            <ac:spMk id="5" creationId="{E86E0910-64F3-C642-C729-C78A9E27A7B9}"/>
          </ac:spMkLst>
        </pc:spChg>
        <pc:picChg chg="add mod ord modCrop">
          <ac:chgData name="Markus Grüner" userId="8b4b962397b8122e" providerId="LiveId" clId="{9DC3E637-CA54-44D7-AEC3-3184B72A61A0}" dt="2022-08-24T12:39:26.472" v="4754" actId="1076"/>
          <ac:picMkLst>
            <pc:docMk/>
            <pc:sldMk cId="2518339233" sldId="272"/>
            <ac:picMk id="7" creationId="{E861E5B4-D967-1A81-0477-4A7FF8AF3A05}"/>
          </ac:picMkLst>
        </pc:picChg>
        <pc:picChg chg="del">
          <ac:chgData name="Markus Grüner" userId="8b4b962397b8122e" providerId="LiveId" clId="{9DC3E637-CA54-44D7-AEC3-3184B72A61A0}" dt="2022-08-19T17:18:54.332" v="1891" actId="478"/>
          <ac:picMkLst>
            <pc:docMk/>
            <pc:sldMk cId="2518339233" sldId="272"/>
            <ac:picMk id="8" creationId="{98B9BF07-0993-B9D9-8E08-E2A431D269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BB0-571F-42C7-A140-24D52B910EA6}" type="datetimeFigureOut">
              <a:rPr lang="de-AT" smtClean="0"/>
              <a:t>30.08.2022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7251B-B450-4431-9343-1FFDE16AD7F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33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B1D7A-C705-2CB4-D0FC-97E321867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8DD98A-855C-4BD2-6BEC-E0E0F814E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2DDA1D-8F40-26E2-AA3A-019CA0AF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4E1D-72EB-44C1-82A8-99425F781BC5}" type="datetime1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9E65CC-3949-3180-87A2-61D65D8F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7A3D4-46E0-597C-DF80-6E868231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864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AAA65-2FE9-3EF8-EED6-2506F398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82609B-9EC6-3822-17C5-6414D3985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628F83-2006-AAF2-B36D-81619C6F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510F-639D-4973-981B-F3653F944AE9}" type="datetime1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90BC08-2618-93D7-74DC-2E10A169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4E053D-8E1B-9702-8041-AF8BD3BCC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690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1569A0A-11F1-EC63-1AB7-C650C125D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7FFA26-7DF1-9E8F-6C0F-12EC679A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25B8D4-E430-5032-4B69-13E1EFB0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7836-DA75-4570-A625-7872A1E598C4}" type="datetime1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9E22B2-EB23-9A48-19F4-A815C0A6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752B99-98BE-BC43-ED82-04DE4A78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49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8939D-0539-A195-CFC0-F8D4B7AE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5F400-FC80-DDD5-A3F0-4B1DFAD0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23019E-23D5-C079-928B-06BE779A4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B75E2-C9EC-4936-9C57-A52D58FD5B92}" type="datetime1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2627C6-30AA-E2A9-D1B4-94F3428E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E6F2D4-7188-454D-45C6-7E0184B09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408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A251A-23A0-48C3-4F1F-39DE6F8B4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85B400-95C1-D86E-1228-9F5865685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BE37D0-684B-2884-1FA9-0559B50E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F099-9170-44FE-B911-022E6B78499E}" type="datetime1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09A164-8F32-6211-BE96-66ADA67F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3FF9F8-A91D-AFBD-E14C-98133C94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561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DB038C-0220-03B3-E9D3-44D7612D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8DBD8-BF4A-F0BF-0EDE-A80C88770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8A961B-370C-2750-13A5-622E55279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95182E-C0C2-7889-5109-33261453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EE0A8-C111-4432-8C16-751935C68A16}" type="datetime1">
              <a:rPr lang="de-AT" smtClean="0"/>
              <a:t>30.08.2022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96C9AC-AC8E-9E74-1260-1D2DFFA4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35517F-E836-FC38-DD83-7A4F9C54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524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A372A-BBE5-53B2-3B42-C6756323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A0CDF3-ECF7-9669-ACD8-A4BDCEA9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9DB191-6833-68DD-26FF-EDAFE7F0F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8A86F3-E6C2-D810-BC51-1406CC455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930C5E5-BE3C-D72C-448C-0CC683024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AA90328-15F4-519A-65D4-8698E499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F0B7-6D33-45C9-AD85-D9BF9B9B7F80}" type="datetime1">
              <a:rPr lang="de-AT" smtClean="0"/>
              <a:t>30.08.2022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C1DDAD-11FF-C95B-E650-F3B551AB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B6F001-DDF6-0993-75E9-BD17EF93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939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5B14F-4D9A-C7E4-2ED1-A7F5EAA1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C54F8E7-B6E7-790F-8F28-2CB8A9B2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F7573-E959-4BCC-8EF1-C6C5CF714EBB}" type="datetime1">
              <a:rPr lang="de-AT" smtClean="0"/>
              <a:t>30.08.2022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973691-C60A-ABF9-9D7E-0C321CEC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EA3AEE6-51C7-13B4-6E02-30697EAE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013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871C59-D015-50A6-16CA-888C8C4A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63DC-AB5D-42AF-BD3B-36E60FE3B2CB}" type="datetime1">
              <a:rPr lang="de-AT" smtClean="0"/>
              <a:t>30.08.2022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0A5D5D-676D-13AB-5A6E-A0BC5457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FD72B7-FC4A-1CE9-A8A5-659CC904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025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C22C7-D974-8B9D-5F14-3DFB0A51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5EB4CE-04EB-B92A-CB8B-7B0D0FA7C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7BF669-527F-68A9-3C50-FD05B20C1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C176FD-643A-9318-732A-3ED2B33D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CCF2-41DC-416D-8768-D9DA1415EB91}" type="datetime1">
              <a:rPr lang="de-AT" smtClean="0"/>
              <a:t>30.08.2022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C7534EE-DB83-5F87-48A2-3DBAEC3F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228A97-B85D-7D6D-DC1F-8C5F9359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804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C3F5-BF71-F80F-EAAC-F28FA539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6AB7D98-2434-47C1-541F-45E073F06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25FEF-33F6-8ACE-67C8-07CD6AB7E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4CB687-4FB4-FCF5-3066-31819A44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2F47-D918-4622-8827-EF6FFC32771B}" type="datetime1">
              <a:rPr lang="de-AT" smtClean="0"/>
              <a:t>30.08.2022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6A2A4B-1BB1-6327-647B-1B682AFC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EF6AAC-E941-8D0D-DC76-032F5E2C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231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E7CDFA-FE7C-BDBE-71C6-F22BC743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5CCD30-D710-21BE-71A5-FFD60F536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23F7E0-D476-38B0-2BFE-CB2CA1B47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A34B4-E822-47F5-9DFD-066196BA5D3C}" type="datetime1">
              <a:rPr lang="de-AT" smtClean="0"/>
              <a:t>30.08.2022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8C96C3-3B50-3A86-4233-1A8008EEC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/>
              <a:t>ECVP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E76AAD-9941-1F64-1A3A-76C7718E3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AA48D-5AB0-4F88-B8BA-4CF44403A15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0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371/journal.pone.00279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73/pnas.110404710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0096-1523.18.4.1030" TargetMode="External"/><Relationship Id="rId2" Type="http://schemas.openxmlformats.org/officeDocument/2006/relationships/hyperlink" Target="https://doi.org/10.3758/BF0320530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39DA0-9000-8E6F-9084-9B312D4B1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" y="2399321"/>
            <a:ext cx="11650980" cy="1841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4800" dirty="0"/>
              <a:t>The influence of task-relevance and awareness on reward-driven attentional capture</a:t>
            </a:r>
            <a:endParaRPr lang="de-AT" sz="4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8B128BA-9096-A78E-71A7-4EE36A8CB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0579"/>
            <a:ext cx="9144000" cy="923795"/>
          </a:xfrm>
        </p:spPr>
        <p:txBody>
          <a:bodyPr/>
          <a:lstStyle/>
          <a:p>
            <a:r>
              <a:rPr lang="de-AT" dirty="0"/>
              <a:t>Markus Grüner</a:t>
            </a:r>
          </a:p>
          <a:p>
            <a:r>
              <a:rPr lang="de-AT" dirty="0"/>
              <a:t>markus.gruener@univie.ac.at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EFC22C-F9E0-062B-7A12-9B9F3453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22829974-DE89-C649-199A-D3FCF6A4B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" y="368113"/>
            <a:ext cx="4087368" cy="1508499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8F713A-987B-2B62-9DA6-9E026C46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823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E861E5B4-D967-1A81-0477-4A7FF8AF3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5" t="43852" r="1732" b="1934"/>
          <a:stretch/>
        </p:blipFill>
        <p:spPr>
          <a:xfrm>
            <a:off x="5162549" y="158140"/>
            <a:ext cx="6155691" cy="633473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ADED0B-0876-B8A1-EA61-0A67646A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66" y="158140"/>
            <a:ext cx="3361267" cy="705908"/>
          </a:xfrm>
        </p:spPr>
        <p:txBody>
          <a:bodyPr>
            <a:normAutofit fontScale="90000"/>
          </a:bodyPr>
          <a:lstStyle/>
          <a:p>
            <a:r>
              <a:rPr lang="de-AT" dirty="0"/>
              <a:t>Feature Search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56FD58-478C-BE59-E664-C5FD6A19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839BD2-2CD8-B521-E772-53909C0D773C}"/>
              </a:ext>
            </a:extLst>
          </p:cNvPr>
          <p:cNvSpPr txBox="1">
            <a:spLocks/>
          </p:cNvSpPr>
          <p:nvPr/>
        </p:nvSpPr>
        <p:spPr>
          <a:xfrm>
            <a:off x="838200" y="1822051"/>
            <a:ext cx="3746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/>
              <a:t>Task</a:t>
            </a:r>
          </a:p>
          <a:p>
            <a:r>
              <a:rPr lang="de-AT" sz="2400" dirty="0"/>
              <a:t>Search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triangle</a:t>
            </a:r>
            <a:r>
              <a:rPr lang="de-AT" sz="2400" dirty="0"/>
              <a:t> </a:t>
            </a:r>
            <a:r>
              <a:rPr lang="de-AT" sz="2400" dirty="0" err="1"/>
              <a:t>pointing</a:t>
            </a:r>
            <a:r>
              <a:rPr lang="de-AT" sz="2400" dirty="0"/>
              <a:t> </a:t>
            </a:r>
            <a:r>
              <a:rPr lang="de-AT" sz="2400" dirty="0" err="1"/>
              <a:t>upwards</a:t>
            </a:r>
            <a:endParaRPr lang="de-AT" sz="2000" dirty="0"/>
          </a:p>
          <a:p>
            <a:r>
              <a:rPr lang="de-AT" sz="2400" dirty="0" err="1"/>
              <a:t>Respond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line</a:t>
            </a:r>
            <a:r>
              <a:rPr lang="de-AT" sz="2400" dirty="0"/>
              <a:t> </a:t>
            </a:r>
            <a:r>
              <a:rPr lang="de-AT" sz="2400" dirty="0" err="1"/>
              <a:t>orientaton</a:t>
            </a:r>
            <a:endParaRPr lang="de-AT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7634AC-0B76-2E9F-E9CA-6E425E04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1833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B6ACD-5505-23F6-1135-FDF63437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Results</a:t>
            </a:r>
            <a:r>
              <a:rPr lang="de-AT" dirty="0"/>
              <a:t>: Training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440450-155C-DA86-8A27-B497DC54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39D172E2-6D75-4845-0E4C-A283AEBF9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7" y="1418169"/>
            <a:ext cx="5556390" cy="4167291"/>
          </a:xfr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3DA0A8A-63DB-C871-6B8B-9E484168D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77" y="1330114"/>
            <a:ext cx="5988757" cy="4491566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7BB6629-C28C-D11E-CB99-6DA1EFF4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67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2080755-45F9-923D-18BC-5D7F4DC34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92" y="119580"/>
            <a:ext cx="8252368" cy="66018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E22D4B-D4CF-D2E2-3B45-3C8339EC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" y="365125"/>
            <a:ext cx="3672840" cy="860108"/>
          </a:xfrm>
        </p:spPr>
        <p:txBody>
          <a:bodyPr/>
          <a:lstStyle/>
          <a:p>
            <a:r>
              <a:rPr lang="de-AT" dirty="0" err="1"/>
              <a:t>Reaction</a:t>
            </a:r>
            <a:r>
              <a:rPr lang="de-AT" dirty="0"/>
              <a:t> Times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811932-4549-DD25-1E17-00DCD806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2451373-50A5-3819-D053-9AB8E5F9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306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D81925C-5990-99DE-2350-DF1105D72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65" y="728872"/>
            <a:ext cx="10079999" cy="57600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586116-BC45-30C1-8D27-BA47B9B8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DC2C3-0334-DE0F-26F4-E23E434EF3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65" y="728872"/>
            <a:ext cx="10079999" cy="57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1624DA-E54E-E2CC-4104-DB0CBF37C28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64" y="728872"/>
            <a:ext cx="10079999" cy="57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399CA26-8389-F460-23C3-3EA877148C7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763" y="728872"/>
            <a:ext cx="10079999" cy="576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692D5E-FD26-283A-F8EC-B8B24CF2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84" y="283706"/>
            <a:ext cx="2694139" cy="1325563"/>
          </a:xfrm>
        </p:spPr>
        <p:txBody>
          <a:bodyPr/>
          <a:lstStyle/>
          <a:p>
            <a:r>
              <a:rPr lang="de-AT" dirty="0" err="1"/>
              <a:t>Distractor</a:t>
            </a:r>
            <a:br>
              <a:rPr lang="de-AT" dirty="0"/>
            </a:br>
            <a:r>
              <a:rPr lang="de-AT" dirty="0" err="1"/>
              <a:t>Effects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EE1EBB8-4DCB-9873-9AF7-33B84B3A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064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D7F6B-34AF-A16A-1F23-BB741ED6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Summary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195F1-F3CB-FB60-2137-E19454CE6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AT" dirty="0"/>
              <a:t>Replication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value-driven</a:t>
            </a:r>
            <a:r>
              <a:rPr lang="de-AT" dirty="0"/>
              <a:t> </a:t>
            </a:r>
            <a:r>
              <a:rPr lang="de-AT" dirty="0" err="1"/>
              <a:t>attention</a:t>
            </a:r>
            <a:r>
              <a:rPr lang="de-AT" dirty="0"/>
              <a:t> in singleton </a:t>
            </a:r>
            <a:r>
              <a:rPr lang="de-AT" dirty="0" err="1"/>
              <a:t>search</a:t>
            </a:r>
            <a:r>
              <a:rPr lang="de-AT" dirty="0"/>
              <a:t> …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participants</a:t>
            </a:r>
            <a:r>
              <a:rPr lang="de-AT" dirty="0"/>
              <a:t> </a:t>
            </a:r>
            <a:r>
              <a:rPr lang="de-AT" dirty="0" err="1"/>
              <a:t>were</a:t>
            </a:r>
            <a:r>
              <a:rPr lang="de-AT" dirty="0"/>
              <a:t> naive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reward</a:t>
            </a:r>
            <a:r>
              <a:rPr lang="de-AT" dirty="0"/>
              <a:t>-color </a:t>
            </a:r>
            <a:r>
              <a:rPr lang="de-AT" dirty="0" err="1"/>
              <a:t>association</a:t>
            </a:r>
            <a:endParaRPr lang="de-AT" dirty="0"/>
          </a:p>
          <a:p>
            <a:pPr marL="914400" lvl="2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de-AT" sz="2100" i="1" dirty="0"/>
              <a:t>M</a:t>
            </a:r>
            <a:r>
              <a:rPr lang="de-AT" sz="2100" dirty="0"/>
              <a:t> = 13 </a:t>
            </a:r>
            <a:r>
              <a:rPr lang="de-AT" sz="2100" dirty="0" err="1"/>
              <a:t>ms</a:t>
            </a:r>
            <a:r>
              <a:rPr lang="de-AT" sz="2100" dirty="0"/>
              <a:t>, </a:t>
            </a:r>
            <a:r>
              <a:rPr lang="de-AT" sz="2100" dirty="0" err="1"/>
              <a:t>unbiased</a:t>
            </a:r>
            <a:r>
              <a:rPr lang="de-AT" sz="2100" dirty="0"/>
              <a:t> Cohens </a:t>
            </a:r>
            <a:r>
              <a:rPr lang="de-AT" sz="2100" i="1" dirty="0"/>
              <a:t>d</a:t>
            </a:r>
            <a:r>
              <a:rPr lang="de-AT" sz="2100" dirty="0"/>
              <a:t> = 0.59, 95% CI [0.17, 1.05]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AT" dirty="0"/>
              <a:t>But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evidence</a:t>
            </a:r>
            <a:r>
              <a:rPr lang="de-AT" dirty="0"/>
              <a:t> in </a:t>
            </a:r>
            <a:r>
              <a:rPr lang="de-AT" dirty="0" err="1"/>
              <a:t>participants</a:t>
            </a:r>
            <a:r>
              <a:rPr lang="de-AT" dirty="0"/>
              <a:t> </a:t>
            </a:r>
            <a:r>
              <a:rPr lang="de-AT" dirty="0" err="1"/>
              <a:t>who</a:t>
            </a:r>
            <a:r>
              <a:rPr lang="de-AT" dirty="0"/>
              <a:t> </a:t>
            </a:r>
            <a:r>
              <a:rPr lang="de-AT" dirty="0" err="1"/>
              <a:t>noticed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reward</a:t>
            </a:r>
            <a:r>
              <a:rPr lang="de-AT" dirty="0"/>
              <a:t>-color </a:t>
            </a:r>
            <a:r>
              <a:rPr lang="de-AT" dirty="0" err="1"/>
              <a:t>association</a:t>
            </a:r>
            <a:endParaRPr lang="de-AT" dirty="0"/>
          </a:p>
          <a:p>
            <a:pPr marL="914400" lvl="2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de-AT" sz="2100" i="1" dirty="0"/>
              <a:t>M</a:t>
            </a:r>
            <a:r>
              <a:rPr lang="de-AT" sz="2100" dirty="0"/>
              <a:t> = 4 </a:t>
            </a:r>
            <a:r>
              <a:rPr lang="de-AT" sz="2100" dirty="0" err="1"/>
              <a:t>ms</a:t>
            </a:r>
            <a:r>
              <a:rPr lang="de-AT" sz="2100" dirty="0"/>
              <a:t>, </a:t>
            </a:r>
            <a:r>
              <a:rPr lang="de-AT" sz="2100" dirty="0" err="1"/>
              <a:t>unbiased</a:t>
            </a:r>
            <a:r>
              <a:rPr lang="de-AT" sz="2100" dirty="0"/>
              <a:t> Cohens </a:t>
            </a:r>
            <a:r>
              <a:rPr lang="de-AT" sz="2100" i="1" dirty="0"/>
              <a:t>d</a:t>
            </a:r>
            <a:r>
              <a:rPr lang="de-AT" sz="2100" dirty="0"/>
              <a:t> = 0.27, 95% CI [−0.16, 0.71]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evidence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value-driven</a:t>
            </a:r>
            <a:r>
              <a:rPr lang="de-AT" dirty="0"/>
              <a:t> </a:t>
            </a:r>
            <a:r>
              <a:rPr lang="de-AT" dirty="0" err="1"/>
              <a:t>attention</a:t>
            </a:r>
            <a:r>
              <a:rPr lang="de-AT" dirty="0"/>
              <a:t> in feature </a:t>
            </a:r>
            <a:r>
              <a:rPr lang="de-AT" dirty="0" err="1"/>
              <a:t>search</a:t>
            </a:r>
            <a:r>
              <a:rPr lang="de-AT" dirty="0"/>
              <a:t>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AT" dirty="0"/>
              <a:t>Independent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awareness</a:t>
            </a:r>
            <a:endParaRPr lang="de-AT" dirty="0"/>
          </a:p>
          <a:p>
            <a:pPr marL="914400" lvl="2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de-AT" dirty="0" err="1"/>
              <a:t>Association</a:t>
            </a:r>
            <a:r>
              <a:rPr lang="de-AT" dirty="0"/>
              <a:t> </a:t>
            </a:r>
            <a:r>
              <a:rPr lang="de-AT" dirty="0" err="1"/>
              <a:t>noticed</a:t>
            </a:r>
            <a:r>
              <a:rPr lang="de-AT" dirty="0"/>
              <a:t>: </a:t>
            </a:r>
            <a:r>
              <a:rPr lang="de-AT" i="1" dirty="0"/>
              <a:t>M</a:t>
            </a:r>
            <a:r>
              <a:rPr lang="de-AT" dirty="0"/>
              <a:t> = −1 </a:t>
            </a:r>
            <a:r>
              <a:rPr lang="de-AT" dirty="0" err="1"/>
              <a:t>ms</a:t>
            </a:r>
            <a:r>
              <a:rPr lang="de-AT" dirty="0"/>
              <a:t>, </a:t>
            </a:r>
            <a:r>
              <a:rPr lang="de-AT" dirty="0" err="1"/>
              <a:t>unbiased</a:t>
            </a:r>
            <a:r>
              <a:rPr lang="de-AT" dirty="0"/>
              <a:t> Cohens </a:t>
            </a:r>
            <a:r>
              <a:rPr lang="de-AT" i="1" dirty="0"/>
              <a:t>d</a:t>
            </a:r>
            <a:r>
              <a:rPr lang="de-AT" dirty="0"/>
              <a:t> = −0.06, 95% CI [−0.46, 0.34]</a:t>
            </a:r>
          </a:p>
          <a:p>
            <a:pPr marL="914400" lvl="2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de-AT" dirty="0"/>
              <a:t>Naive: </a:t>
            </a:r>
            <a:r>
              <a:rPr lang="de-AT" i="1" dirty="0"/>
              <a:t>M</a:t>
            </a:r>
            <a:r>
              <a:rPr lang="de-AT" dirty="0"/>
              <a:t> = 2 </a:t>
            </a:r>
            <a:r>
              <a:rPr lang="de-AT" dirty="0" err="1"/>
              <a:t>ms</a:t>
            </a:r>
            <a:r>
              <a:rPr lang="de-AT" dirty="0"/>
              <a:t>, </a:t>
            </a:r>
            <a:r>
              <a:rPr lang="de-AT" dirty="0" err="1"/>
              <a:t>unbiased</a:t>
            </a:r>
            <a:r>
              <a:rPr lang="de-AT" dirty="0"/>
              <a:t> Cohens </a:t>
            </a:r>
            <a:r>
              <a:rPr lang="de-AT" i="1" dirty="0"/>
              <a:t>d</a:t>
            </a:r>
            <a:r>
              <a:rPr lang="de-AT" dirty="0"/>
              <a:t> = 0.12, 95% CI [−0.31, 0.55]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evidence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attentional</a:t>
            </a:r>
            <a:r>
              <a:rPr lang="de-AT" dirty="0"/>
              <a:t> </a:t>
            </a:r>
            <a:r>
              <a:rPr lang="de-AT" dirty="0" err="1"/>
              <a:t>capture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previous</a:t>
            </a:r>
            <a:r>
              <a:rPr lang="de-AT" dirty="0"/>
              <a:t> </a:t>
            </a:r>
            <a:r>
              <a:rPr lang="de-AT" dirty="0" err="1"/>
              <a:t>target</a:t>
            </a:r>
            <a:r>
              <a:rPr lang="de-AT" dirty="0"/>
              <a:t> </a:t>
            </a:r>
            <a:r>
              <a:rPr lang="de-AT" dirty="0" err="1"/>
              <a:t>colors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B59699E-3546-7BAA-2BA3-F0EEED82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441269-C691-0702-3E4E-B8614173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638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0BD99-81C4-E944-FC37-2C62BF3D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Conclusion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E0E3BB-BCBB-A4B0-361A-84D95BA99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Value-</a:t>
            </a:r>
            <a:r>
              <a:rPr lang="de-AT" dirty="0" err="1"/>
              <a:t>driven</a:t>
            </a:r>
            <a:r>
              <a:rPr lang="de-AT" dirty="0"/>
              <a:t> </a:t>
            </a:r>
            <a:r>
              <a:rPr lang="de-AT" dirty="0" err="1"/>
              <a:t>attentional</a:t>
            </a:r>
            <a:r>
              <a:rPr lang="de-AT" dirty="0"/>
              <a:t> </a:t>
            </a:r>
            <a:r>
              <a:rPr lang="de-AT" dirty="0" err="1"/>
              <a:t>capture</a:t>
            </a:r>
            <a:r>
              <a:rPr lang="de-AT" dirty="0"/>
              <a:t> </a:t>
            </a:r>
            <a:r>
              <a:rPr lang="de-AT" dirty="0" err="1"/>
              <a:t>does</a:t>
            </a:r>
            <a:r>
              <a:rPr lang="de-AT" dirty="0"/>
              <a:t> not </a:t>
            </a:r>
            <a:r>
              <a:rPr lang="de-AT" dirty="0" err="1"/>
              <a:t>violate</a:t>
            </a:r>
            <a:r>
              <a:rPr lang="de-AT" dirty="0"/>
              <a:t> goal-</a:t>
            </a:r>
            <a:r>
              <a:rPr lang="de-AT" dirty="0" err="1"/>
              <a:t>driven</a:t>
            </a:r>
            <a:r>
              <a:rPr lang="de-AT" dirty="0"/>
              <a:t> </a:t>
            </a:r>
            <a:r>
              <a:rPr lang="de-AT" dirty="0" err="1"/>
              <a:t>accounts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visual</a:t>
            </a:r>
            <a:r>
              <a:rPr lang="de-AT" dirty="0"/>
              <a:t> </a:t>
            </a:r>
            <a:r>
              <a:rPr lang="de-AT" dirty="0" err="1"/>
              <a:t>attentinal</a:t>
            </a:r>
            <a:r>
              <a:rPr lang="de-AT" dirty="0"/>
              <a:t> </a:t>
            </a:r>
            <a:r>
              <a:rPr lang="de-AT" dirty="0" err="1"/>
              <a:t>guidance</a:t>
            </a:r>
            <a:endParaRPr lang="de-AT" dirty="0"/>
          </a:p>
          <a:p>
            <a:pPr lvl="1"/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distraction</a:t>
            </a:r>
            <a:r>
              <a:rPr lang="de-AT" dirty="0"/>
              <a:t> </a:t>
            </a:r>
            <a:r>
              <a:rPr lang="de-AT" dirty="0" err="1"/>
              <a:t>if</a:t>
            </a:r>
            <a:r>
              <a:rPr lang="de-AT" dirty="0"/>
              <a:t> </a:t>
            </a:r>
            <a:r>
              <a:rPr lang="de-AT" dirty="0" err="1"/>
              <a:t>rewarded</a:t>
            </a:r>
            <a:r>
              <a:rPr lang="de-AT" dirty="0"/>
              <a:t> </a:t>
            </a:r>
            <a:r>
              <a:rPr lang="de-AT" dirty="0" err="1"/>
              <a:t>color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really</a:t>
            </a:r>
            <a:r>
              <a:rPr lang="de-AT" dirty="0"/>
              <a:t> task-irrelevant</a:t>
            </a:r>
          </a:p>
          <a:p>
            <a:pPr lvl="1"/>
            <a:endParaRPr lang="de-AT" dirty="0"/>
          </a:p>
          <a:p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evidence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capture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selected</a:t>
            </a:r>
            <a:r>
              <a:rPr lang="de-AT" dirty="0"/>
              <a:t> but </a:t>
            </a:r>
            <a:r>
              <a:rPr lang="de-AT" dirty="0" err="1"/>
              <a:t>unrewarded</a:t>
            </a:r>
            <a:r>
              <a:rPr lang="de-AT" dirty="0"/>
              <a:t> </a:t>
            </a:r>
            <a:r>
              <a:rPr lang="de-AT" dirty="0" err="1"/>
              <a:t>colors</a:t>
            </a:r>
            <a:endParaRPr lang="de-AT" dirty="0"/>
          </a:p>
          <a:p>
            <a:endParaRPr lang="de-AT" dirty="0"/>
          </a:p>
          <a:p>
            <a:r>
              <a:rPr lang="de-AT" dirty="0"/>
              <a:t>Awareness </a:t>
            </a:r>
            <a:r>
              <a:rPr lang="de-AT" dirty="0" err="1"/>
              <a:t>of</a:t>
            </a:r>
            <a:r>
              <a:rPr lang="de-AT" dirty="0"/>
              <a:t> a </a:t>
            </a:r>
            <a:r>
              <a:rPr lang="de-AT" dirty="0" err="1"/>
              <a:t>reward-associated</a:t>
            </a:r>
            <a:r>
              <a:rPr lang="de-AT" dirty="0"/>
              <a:t> feature </a:t>
            </a:r>
            <a:r>
              <a:rPr lang="de-AT" dirty="0" err="1"/>
              <a:t>might</a:t>
            </a:r>
            <a:r>
              <a:rPr lang="de-AT" dirty="0"/>
              <a:t> </a:t>
            </a:r>
            <a:r>
              <a:rPr lang="de-AT" dirty="0" err="1"/>
              <a:t>elicit</a:t>
            </a:r>
            <a:r>
              <a:rPr lang="de-AT" dirty="0"/>
              <a:t> </a:t>
            </a:r>
            <a:r>
              <a:rPr lang="de-AT" dirty="0" err="1"/>
              <a:t>voluntary</a:t>
            </a:r>
            <a:r>
              <a:rPr lang="de-AT" dirty="0"/>
              <a:t>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that</a:t>
            </a:r>
            <a:r>
              <a:rPr lang="de-AT" dirty="0"/>
              <a:t> feature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search</a:t>
            </a:r>
            <a:r>
              <a:rPr lang="de-AT" dirty="0"/>
              <a:t> </a:t>
            </a:r>
            <a:r>
              <a:rPr lang="de-AT" dirty="0" err="1"/>
              <a:t>criterion</a:t>
            </a:r>
            <a:r>
              <a:rPr lang="de-AT" dirty="0"/>
              <a:t>.</a:t>
            </a:r>
          </a:p>
          <a:p>
            <a:pPr lvl="1"/>
            <a:r>
              <a:rPr lang="de-AT" dirty="0"/>
              <a:t>Possible </a:t>
            </a:r>
            <a:r>
              <a:rPr lang="de-AT" dirty="0" err="1"/>
              <a:t>implicit</a:t>
            </a:r>
            <a:r>
              <a:rPr lang="de-AT" dirty="0"/>
              <a:t> </a:t>
            </a:r>
            <a:r>
              <a:rPr lang="de-AT" dirty="0" err="1"/>
              <a:t>influences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reward</a:t>
            </a:r>
            <a:r>
              <a:rPr lang="de-AT" dirty="0"/>
              <a:t> </a:t>
            </a:r>
            <a:r>
              <a:rPr lang="de-AT" dirty="0" err="1"/>
              <a:t>might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overwritten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C47A332-63CF-7289-8C01-AA3D64CC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21DC37-DFBA-9504-69BE-68195299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7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4E15F-50E4-D3CA-AFF9-2416F9DA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Visual Attention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0425F8-20FF-6DA3-7BB0-08D40A64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Selective</a:t>
            </a:r>
            <a:r>
              <a:rPr lang="de-AT" dirty="0"/>
              <a:t> </a:t>
            </a:r>
            <a:r>
              <a:rPr lang="de-AT" dirty="0" err="1"/>
              <a:t>processing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visual</a:t>
            </a:r>
            <a:r>
              <a:rPr lang="de-AT" dirty="0"/>
              <a:t> </a:t>
            </a:r>
            <a:r>
              <a:rPr lang="de-AT" dirty="0" err="1"/>
              <a:t>information</a:t>
            </a:r>
            <a:endParaRPr lang="de-AT" dirty="0"/>
          </a:p>
          <a:p>
            <a:r>
              <a:rPr lang="de-AT" dirty="0"/>
              <a:t>Bias </a:t>
            </a:r>
            <a:r>
              <a:rPr lang="de-AT" dirty="0" err="1"/>
              <a:t>toward</a:t>
            </a:r>
            <a:r>
              <a:rPr lang="de-AT" dirty="0"/>
              <a:t> a feature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location</a:t>
            </a:r>
            <a:endParaRPr lang="de-AT" dirty="0"/>
          </a:p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influences</a:t>
            </a:r>
            <a:r>
              <a:rPr lang="de-AT" dirty="0"/>
              <a:t> </a:t>
            </a:r>
            <a:r>
              <a:rPr lang="de-AT" dirty="0" err="1"/>
              <a:t>selection</a:t>
            </a:r>
            <a:r>
              <a:rPr lang="de-AT" dirty="0"/>
              <a:t>?</a:t>
            </a:r>
          </a:p>
          <a:p>
            <a:pPr lvl="1"/>
            <a:r>
              <a:rPr lang="de-AT" dirty="0" err="1"/>
              <a:t>Bottom-up</a:t>
            </a:r>
            <a:r>
              <a:rPr lang="de-AT" dirty="0"/>
              <a:t> (</a:t>
            </a:r>
            <a:r>
              <a:rPr lang="de-AT" dirty="0" err="1"/>
              <a:t>stimulus-driven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Top-down (goal-</a:t>
            </a:r>
            <a:r>
              <a:rPr lang="de-AT" dirty="0" err="1"/>
              <a:t>driven</a:t>
            </a:r>
            <a:r>
              <a:rPr lang="de-AT" dirty="0"/>
              <a:t>)</a:t>
            </a:r>
          </a:p>
          <a:p>
            <a:pPr lvl="1"/>
            <a:r>
              <a:rPr lang="de-AT" dirty="0" err="1"/>
              <a:t>Selection</a:t>
            </a:r>
            <a:r>
              <a:rPr lang="de-AT" dirty="0"/>
              <a:t> </a:t>
            </a:r>
            <a:r>
              <a:rPr lang="de-AT" dirty="0" err="1"/>
              <a:t>history</a:t>
            </a:r>
            <a:r>
              <a:rPr lang="de-AT" dirty="0"/>
              <a:t> (</a:t>
            </a:r>
            <a:r>
              <a:rPr lang="de-AT" dirty="0" err="1"/>
              <a:t>memory-driven</a:t>
            </a:r>
            <a:r>
              <a:rPr lang="de-AT" dirty="0"/>
              <a:t>)</a:t>
            </a:r>
          </a:p>
          <a:p>
            <a:pPr lvl="2"/>
            <a:r>
              <a:rPr lang="de-AT" dirty="0"/>
              <a:t>E.g., </a:t>
            </a:r>
            <a:r>
              <a:rPr lang="de-AT" dirty="0" err="1"/>
              <a:t>reward</a:t>
            </a:r>
            <a:r>
              <a:rPr lang="de-AT" dirty="0"/>
              <a:t> </a:t>
            </a:r>
            <a:r>
              <a:rPr lang="de-AT" dirty="0" err="1"/>
              <a:t>history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B8750A-598B-4BBD-3222-316E25825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pic>
        <p:nvPicPr>
          <p:cNvPr id="6" name="Grafik 5" descr="Ein Bild, das Baum, draußen, Gras, Obst enthält.&#10;&#10;Automatisch generierte Beschreibung">
            <a:extLst>
              <a:ext uri="{FF2B5EF4-FFF2-40B4-BE49-F238E27FC236}">
                <a16:creationId xmlns:a16="http://schemas.microsoft.com/office/drawing/2014/main" id="{7E0EA4CC-3196-66D3-BF56-9B2DE3902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16162" r="30459" b="22330"/>
          <a:stretch/>
        </p:blipFill>
        <p:spPr>
          <a:xfrm rot="5400000">
            <a:off x="7453373" y="50533"/>
            <a:ext cx="3053537" cy="3225522"/>
          </a:xfrm>
          <a:prstGeom prst="rect">
            <a:avLst/>
          </a:prstGeom>
        </p:spPr>
      </p:pic>
      <p:pic>
        <p:nvPicPr>
          <p:cNvPr id="9" name="Grafik 8" descr="Ein Bild, das Obst enthält.&#10;&#10;Automatisch generierte Beschreibung">
            <a:extLst>
              <a:ext uri="{FF2B5EF4-FFF2-40B4-BE49-F238E27FC236}">
                <a16:creationId xmlns:a16="http://schemas.microsoft.com/office/drawing/2014/main" id="{E62B384E-046B-C410-112B-51335DED4C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7" t="12984" r="37134" b="29474"/>
          <a:stretch/>
        </p:blipFill>
        <p:spPr>
          <a:xfrm rot="5400000">
            <a:off x="9046748" y="3123027"/>
            <a:ext cx="2855985" cy="3116466"/>
          </a:xfrm>
          <a:prstGeom prst="rect">
            <a:avLst/>
          </a:prstGeom>
        </p:spPr>
      </p:pic>
      <p:pic>
        <p:nvPicPr>
          <p:cNvPr id="12" name="Grafik 11" descr="Ein Bild, das draußen, Baum, Gras, Obst enthält.&#10;&#10;Automatisch generierte Beschreibung">
            <a:extLst>
              <a:ext uri="{FF2B5EF4-FFF2-40B4-BE49-F238E27FC236}">
                <a16:creationId xmlns:a16="http://schemas.microsoft.com/office/drawing/2014/main" id="{26D96F0C-BF7D-4635-864F-C2DE33C67D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2" t="34847" r="20000" b="28303"/>
          <a:stretch/>
        </p:blipFill>
        <p:spPr>
          <a:xfrm>
            <a:off x="5967896" y="3543193"/>
            <a:ext cx="2729248" cy="272346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6E7344D-9056-C201-B2EC-40D83713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84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F1283714-4FBA-7E9E-36DC-FCDAEDC1EE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73" y="957579"/>
            <a:ext cx="5459061" cy="54590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FBC97CD-545D-05BF-5DBE-B18D303EBEF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7573" y="957579"/>
            <a:ext cx="5465941" cy="54659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C6531D-494D-D48F-5B7E-639565FD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Reward</a:t>
            </a:r>
            <a:r>
              <a:rPr lang="de-AT" dirty="0"/>
              <a:t> and </a:t>
            </a:r>
            <a:r>
              <a:rPr lang="de-AT" dirty="0" err="1"/>
              <a:t>attentional</a:t>
            </a:r>
            <a:r>
              <a:rPr lang="de-AT" dirty="0"/>
              <a:t> </a:t>
            </a:r>
            <a:r>
              <a:rPr lang="de-AT" dirty="0" err="1"/>
              <a:t>capture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88E50-8AE3-72FE-71E2-9666FB87A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Reward</a:t>
            </a:r>
            <a:r>
              <a:rPr lang="de-AT" dirty="0"/>
              <a:t> </a:t>
            </a:r>
            <a:r>
              <a:rPr lang="de-AT" dirty="0" err="1"/>
              <a:t>increases</a:t>
            </a:r>
            <a:r>
              <a:rPr lang="de-AT" dirty="0"/>
              <a:t> </a:t>
            </a:r>
            <a:r>
              <a:rPr lang="de-AT" dirty="0" err="1"/>
              <a:t>salience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6530C0-7DAF-6016-9F05-B50D0CBD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964C236-7A9C-9CB8-BE99-C347E42877DA}"/>
              </a:ext>
            </a:extLst>
          </p:cNvPr>
          <p:cNvGrpSpPr/>
          <p:nvPr/>
        </p:nvGrpSpPr>
        <p:grpSpPr>
          <a:xfrm>
            <a:off x="10333973" y="1434991"/>
            <a:ext cx="1531694" cy="646331"/>
            <a:chOff x="10333973" y="1434991"/>
            <a:chExt cx="1531694" cy="646331"/>
          </a:xfrm>
        </p:grpSpPr>
        <p:sp>
          <p:nvSpPr>
            <p:cNvPr id="21" name="Geschweifte Klammer rechts 20">
              <a:extLst>
                <a:ext uri="{FF2B5EF4-FFF2-40B4-BE49-F238E27FC236}">
                  <a16:creationId xmlns:a16="http://schemas.microsoft.com/office/drawing/2014/main" id="{58E6ECDC-4E9C-D282-AFAD-7B56864EF3DD}"/>
                </a:ext>
              </a:extLst>
            </p:cNvPr>
            <p:cNvSpPr/>
            <p:nvPr/>
          </p:nvSpPr>
          <p:spPr>
            <a:xfrm>
              <a:off x="10333973" y="1586229"/>
              <a:ext cx="187892" cy="38830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1F647270-700C-9A96-3D92-2563CD86F764}"/>
                </a:ext>
              </a:extLst>
            </p:cNvPr>
            <p:cNvSpPr txBox="1"/>
            <p:nvPr/>
          </p:nvSpPr>
          <p:spPr>
            <a:xfrm>
              <a:off x="10609932" y="1434991"/>
              <a:ext cx="1255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err="1"/>
                <a:t>Increased</a:t>
              </a:r>
              <a:r>
                <a:rPr lang="de-AT" dirty="0"/>
                <a:t> </a:t>
              </a:r>
              <a:r>
                <a:rPr lang="de-AT" dirty="0" err="1"/>
                <a:t>distraction</a:t>
              </a:r>
              <a:endParaRPr lang="de-AT" dirty="0"/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FC73F7F9-C03B-215B-C777-6F4E5BFB0439}"/>
              </a:ext>
            </a:extLst>
          </p:cNvPr>
          <p:cNvSpPr txBox="1"/>
          <p:nvPr/>
        </p:nvSpPr>
        <p:spPr>
          <a:xfrm>
            <a:off x="10217505" y="3412717"/>
            <a:ext cx="187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Similar</a:t>
            </a:r>
            <a:r>
              <a:rPr lang="de-AT" dirty="0"/>
              <a:t> </a:t>
            </a:r>
            <a:r>
              <a:rPr lang="de-AT" dirty="0" err="1"/>
              <a:t>distraction</a:t>
            </a:r>
            <a:endParaRPr lang="de-AT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C4A6EC2-A026-0041-F73C-C5372714047E}"/>
              </a:ext>
            </a:extLst>
          </p:cNvPr>
          <p:cNvSpPr txBox="1"/>
          <p:nvPr/>
        </p:nvSpPr>
        <p:spPr>
          <a:xfrm>
            <a:off x="199331" y="5579552"/>
            <a:ext cx="4684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/>
            <a:r>
              <a:rPr lang="de-AT" sz="1600" dirty="0">
                <a:effectLst/>
              </a:rPr>
              <a:t>Anderson, B. A., Laurent, P. A., &amp; </a:t>
            </a:r>
            <a:r>
              <a:rPr lang="de-AT" sz="1600" dirty="0" err="1">
                <a:effectLst/>
              </a:rPr>
              <a:t>Yantis</a:t>
            </a:r>
            <a:r>
              <a:rPr lang="de-AT" sz="1600" dirty="0">
                <a:effectLst/>
              </a:rPr>
              <a:t>, S. (2011). </a:t>
            </a:r>
            <a:r>
              <a:rPr lang="de-AT" sz="1600" dirty="0" err="1">
                <a:effectLst/>
              </a:rPr>
              <a:t>Learned</a:t>
            </a:r>
            <a:r>
              <a:rPr lang="de-AT" sz="1600" dirty="0">
                <a:effectLst/>
              </a:rPr>
              <a:t> </a:t>
            </a:r>
            <a:r>
              <a:rPr lang="de-AT" sz="1600" dirty="0" err="1">
                <a:effectLst/>
              </a:rPr>
              <a:t>value</a:t>
            </a:r>
            <a:r>
              <a:rPr lang="de-AT" sz="1600" dirty="0">
                <a:effectLst/>
              </a:rPr>
              <a:t> </a:t>
            </a:r>
            <a:r>
              <a:rPr lang="de-AT" sz="1600" dirty="0" err="1">
                <a:effectLst/>
              </a:rPr>
              <a:t>magnifies</a:t>
            </a:r>
            <a:r>
              <a:rPr lang="de-AT" sz="1600" dirty="0">
                <a:effectLst/>
              </a:rPr>
              <a:t> </a:t>
            </a:r>
            <a:r>
              <a:rPr lang="de-AT" sz="1600" dirty="0" err="1">
                <a:effectLst/>
              </a:rPr>
              <a:t>salience-based</a:t>
            </a:r>
            <a:r>
              <a:rPr lang="de-AT" sz="1600" dirty="0">
                <a:effectLst/>
              </a:rPr>
              <a:t> </a:t>
            </a:r>
            <a:r>
              <a:rPr lang="de-AT" sz="1600" dirty="0" err="1">
                <a:effectLst/>
              </a:rPr>
              <a:t>attentional</a:t>
            </a:r>
            <a:r>
              <a:rPr lang="de-AT" sz="1600" dirty="0">
                <a:effectLst/>
              </a:rPr>
              <a:t> </a:t>
            </a:r>
            <a:r>
              <a:rPr lang="de-AT" sz="1600" dirty="0" err="1">
                <a:effectLst/>
              </a:rPr>
              <a:t>capture</a:t>
            </a:r>
            <a:r>
              <a:rPr lang="de-AT" sz="1600" dirty="0">
                <a:effectLst/>
              </a:rPr>
              <a:t>. </a:t>
            </a:r>
            <a:r>
              <a:rPr lang="de-AT" sz="1600" i="1" dirty="0" err="1">
                <a:effectLst/>
              </a:rPr>
              <a:t>PLoS</a:t>
            </a:r>
            <a:r>
              <a:rPr lang="de-AT" sz="1600" i="1" dirty="0">
                <a:effectLst/>
              </a:rPr>
              <a:t> ONE</a:t>
            </a:r>
            <a:r>
              <a:rPr lang="de-AT" sz="1600" dirty="0">
                <a:effectLst/>
              </a:rPr>
              <a:t>, </a:t>
            </a:r>
            <a:r>
              <a:rPr lang="de-AT" sz="1600" i="1" dirty="0">
                <a:effectLst/>
              </a:rPr>
              <a:t>6</a:t>
            </a:r>
            <a:r>
              <a:rPr lang="de-AT" sz="1600" dirty="0">
                <a:effectLst/>
              </a:rPr>
              <a:t>(11), e27926. </a:t>
            </a:r>
            <a:r>
              <a:rPr lang="de-AT" sz="1600" dirty="0">
                <a:effectLst/>
                <a:hlinkClick r:id="rId4"/>
              </a:rPr>
              <a:t>https://doi.org/10.1371/journal.pone.0027926</a:t>
            </a:r>
            <a:endParaRPr lang="de-AT" sz="1600" dirty="0">
              <a:effectLst/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A01ACD2-480A-5237-81EE-09627089A598}"/>
              </a:ext>
            </a:extLst>
          </p:cNvPr>
          <p:cNvGrpSpPr/>
          <p:nvPr/>
        </p:nvGrpSpPr>
        <p:grpSpPr>
          <a:xfrm>
            <a:off x="1291826" y="2555138"/>
            <a:ext cx="2536614" cy="2724074"/>
            <a:chOff x="1291826" y="2555138"/>
            <a:chExt cx="2536614" cy="2724074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CB7E8469-D1E7-115E-8F72-B1B865A73B83}"/>
                </a:ext>
              </a:extLst>
            </p:cNvPr>
            <p:cNvGrpSpPr/>
            <p:nvPr/>
          </p:nvGrpSpPr>
          <p:grpSpPr>
            <a:xfrm>
              <a:off x="1291826" y="2555138"/>
              <a:ext cx="2536614" cy="2724074"/>
              <a:chOff x="1291826" y="2555138"/>
              <a:chExt cx="2536614" cy="2724074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559CACE0-26E7-9A85-92CC-0C40ECA11152}"/>
                  </a:ext>
                </a:extLst>
              </p:cNvPr>
              <p:cNvGrpSpPr/>
              <p:nvPr/>
            </p:nvGrpSpPr>
            <p:grpSpPr>
              <a:xfrm>
                <a:off x="1291826" y="2555138"/>
                <a:ext cx="2536614" cy="2084490"/>
                <a:chOff x="838200" y="2503913"/>
                <a:chExt cx="4389120" cy="3710940"/>
              </a:xfrm>
            </p:grpSpPr>
            <p:sp>
              <p:nvSpPr>
                <p:cNvPr id="15" name="Rechteck 14">
                  <a:extLst>
                    <a:ext uri="{FF2B5EF4-FFF2-40B4-BE49-F238E27FC236}">
                      <a16:creationId xmlns:a16="http://schemas.microsoft.com/office/drawing/2014/main" id="{058B7E5B-8956-5524-28AE-31E983E138FD}"/>
                    </a:ext>
                  </a:extLst>
                </p:cNvPr>
                <p:cNvSpPr/>
                <p:nvPr/>
              </p:nvSpPr>
              <p:spPr>
                <a:xfrm>
                  <a:off x="838200" y="2503913"/>
                  <a:ext cx="4389120" cy="3710940"/>
                </a:xfrm>
                <a:prstGeom prst="rect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 dirty="0"/>
                </a:p>
              </p:txBody>
            </p: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EDD1399F-9B1B-FD89-95DB-98D312D682F9}"/>
                    </a:ext>
                  </a:extLst>
                </p:cNvPr>
                <p:cNvSpPr/>
                <p:nvPr/>
              </p:nvSpPr>
              <p:spPr>
                <a:xfrm>
                  <a:off x="2628795" y="5172608"/>
                  <a:ext cx="807929" cy="807929"/>
                </a:xfrm>
                <a:prstGeom prst="ellips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7" name="Ellipse 16">
                  <a:extLst>
                    <a:ext uri="{FF2B5EF4-FFF2-40B4-BE49-F238E27FC236}">
                      <a16:creationId xmlns:a16="http://schemas.microsoft.com/office/drawing/2014/main" id="{6916B202-C0BD-52AB-5614-4C271EF9A6CA}"/>
                    </a:ext>
                  </a:extLst>
                </p:cNvPr>
                <p:cNvSpPr/>
                <p:nvPr/>
              </p:nvSpPr>
              <p:spPr>
                <a:xfrm>
                  <a:off x="2628795" y="2788162"/>
                  <a:ext cx="807929" cy="807929"/>
                </a:xfrm>
                <a:prstGeom prst="ellips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F4D6E13E-62A7-6984-6F45-3C7BF4EE4BEF}"/>
                    </a:ext>
                  </a:extLst>
                </p:cNvPr>
                <p:cNvSpPr/>
                <p:nvPr/>
              </p:nvSpPr>
              <p:spPr>
                <a:xfrm>
                  <a:off x="1523686" y="3363392"/>
                  <a:ext cx="807929" cy="807929"/>
                </a:xfrm>
                <a:prstGeom prst="ellipse">
                  <a:avLst/>
                </a:prstGeom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9" name="Ellipse 18">
                  <a:extLst>
                    <a:ext uri="{FF2B5EF4-FFF2-40B4-BE49-F238E27FC236}">
                      <a16:creationId xmlns:a16="http://schemas.microsoft.com/office/drawing/2014/main" id="{0E9B5232-8666-D2E5-CF74-BE12B7A8D8D8}"/>
                    </a:ext>
                  </a:extLst>
                </p:cNvPr>
                <p:cNvSpPr/>
                <p:nvPr/>
              </p:nvSpPr>
              <p:spPr>
                <a:xfrm>
                  <a:off x="1523685" y="4627401"/>
                  <a:ext cx="807929" cy="807929"/>
                </a:xfrm>
                <a:prstGeom prst="ellips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17F1CCCB-79A9-02A8-79B3-F8D839F215F2}"/>
                    </a:ext>
                  </a:extLst>
                </p:cNvPr>
                <p:cNvSpPr/>
                <p:nvPr/>
              </p:nvSpPr>
              <p:spPr>
                <a:xfrm>
                  <a:off x="3811772" y="4627401"/>
                  <a:ext cx="807929" cy="807929"/>
                </a:xfrm>
                <a:prstGeom prst="ellipse">
                  <a:avLst/>
                </a:prstGeom>
                <a:ln w="76200">
                  <a:solidFill>
                    <a:srgbClr val="F0EA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22" name="Ellipse 21">
                  <a:extLst>
                    <a:ext uri="{FF2B5EF4-FFF2-40B4-BE49-F238E27FC236}">
                      <a16:creationId xmlns:a16="http://schemas.microsoft.com/office/drawing/2014/main" id="{40FF278B-D18F-C815-127B-BFF517BC5EDC}"/>
                    </a:ext>
                  </a:extLst>
                </p:cNvPr>
                <p:cNvSpPr/>
                <p:nvPr/>
              </p:nvSpPr>
              <p:spPr>
                <a:xfrm>
                  <a:off x="3811772" y="3358096"/>
                  <a:ext cx="807929" cy="807929"/>
                </a:xfrm>
                <a:prstGeom prst="ellips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C2A73270-A227-BA12-1FFD-8F409E192433}"/>
                  </a:ext>
                </a:extLst>
              </p:cNvPr>
              <p:cNvSpPr txBox="1"/>
              <p:nvPr/>
            </p:nvSpPr>
            <p:spPr>
              <a:xfrm>
                <a:off x="1328864" y="4817547"/>
                <a:ext cx="2499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400" dirty="0"/>
                  <a:t>Training </a:t>
                </a:r>
                <a:r>
                  <a:rPr lang="de-AT" sz="2400" dirty="0" err="1"/>
                  <a:t>phase</a:t>
                </a:r>
                <a:endParaRPr lang="de-AT" sz="2400" dirty="0"/>
              </a:p>
            </p:txBody>
          </p:sp>
        </p:grp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43EF2542-1369-2616-C1B9-15D024B69EE1}"/>
                </a:ext>
              </a:extLst>
            </p:cNvPr>
            <p:cNvCxnSpPr/>
            <p:nvPr/>
          </p:nvCxnSpPr>
          <p:spPr>
            <a:xfrm>
              <a:off x="2442543" y="2930826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A2FEABAD-FFA4-57A4-400F-76A7504F15C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3126224" y="3261858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DD0244EC-ADF9-3461-C812-53F57B448474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803865" y="3277970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7F583216-06AC-D59D-2724-9029809E115D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1803661" y="3974528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0C3ECBB1-78EE-C5BD-AD55-E7B64372237B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3126223" y="3974527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06C5D8D3-4810-6C71-DF74-5EE2D763C1F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442544" y="4298003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3EA91AA-D59B-C1A0-C48E-819B50EA6052}"/>
              </a:ext>
            </a:extLst>
          </p:cNvPr>
          <p:cNvGrpSpPr/>
          <p:nvPr/>
        </p:nvGrpSpPr>
        <p:grpSpPr>
          <a:xfrm>
            <a:off x="4045192" y="2555138"/>
            <a:ext cx="2504493" cy="2724074"/>
            <a:chOff x="4045192" y="2555138"/>
            <a:chExt cx="2504493" cy="2724074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ACD00CFA-05DA-03B9-D477-6352D1D79F80}"/>
                </a:ext>
              </a:extLst>
            </p:cNvPr>
            <p:cNvGrpSpPr/>
            <p:nvPr/>
          </p:nvGrpSpPr>
          <p:grpSpPr>
            <a:xfrm>
              <a:off x="4045192" y="2555138"/>
              <a:ext cx="2504493" cy="2724074"/>
              <a:chOff x="4045192" y="2555138"/>
              <a:chExt cx="2504493" cy="2724074"/>
            </a:xfrm>
          </p:grpSpPr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3FD5B76C-C7A4-0475-1C74-D125B1FB5147}"/>
                  </a:ext>
                </a:extLst>
              </p:cNvPr>
              <p:cNvSpPr/>
              <p:nvPr/>
            </p:nvSpPr>
            <p:spPr>
              <a:xfrm>
                <a:off x="4045192" y="2555138"/>
                <a:ext cx="2465434" cy="208449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2BAA3356-A534-9D2B-7E0F-B067B1E23D34}"/>
                  </a:ext>
                </a:extLst>
              </p:cNvPr>
              <p:cNvSpPr/>
              <p:nvPr/>
            </p:nvSpPr>
            <p:spPr>
              <a:xfrm>
                <a:off x="5050996" y="4054184"/>
                <a:ext cx="453826" cy="453826"/>
              </a:xfrm>
              <a:prstGeom prst="ellips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FF3C7EEA-3F30-F251-A2E7-447376D81FCB}"/>
                  </a:ext>
                </a:extLst>
              </p:cNvPr>
              <p:cNvSpPr/>
              <p:nvPr/>
            </p:nvSpPr>
            <p:spPr>
              <a:xfrm>
                <a:off x="5050996" y="2714805"/>
                <a:ext cx="453826" cy="453826"/>
              </a:xfrm>
              <a:prstGeom prst="ellips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>
                  <a:solidFill>
                    <a:srgbClr val="F0EA00"/>
                  </a:solidFill>
                </a:endParaRPr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036BA45C-FEFD-3F4D-833D-8E8916064E40}"/>
                  </a:ext>
                </a:extLst>
              </p:cNvPr>
              <p:cNvSpPr/>
              <p:nvPr/>
            </p:nvSpPr>
            <p:spPr>
              <a:xfrm>
                <a:off x="4430240" y="3037920"/>
                <a:ext cx="453826" cy="453826"/>
              </a:xfrm>
              <a:prstGeom prst="ellips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B54FCA6F-B16F-4C95-B4EE-07D0B84B34FD}"/>
                  </a:ext>
                </a:extLst>
              </p:cNvPr>
              <p:cNvSpPr/>
              <p:nvPr/>
            </p:nvSpPr>
            <p:spPr>
              <a:xfrm>
                <a:off x="4430239" y="3747933"/>
                <a:ext cx="453826" cy="453826"/>
              </a:xfrm>
              <a:prstGeom prst="ellips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07CAEEDB-12A7-E357-621C-2B5603ED9FF9}"/>
                  </a:ext>
                </a:extLst>
              </p:cNvPr>
              <p:cNvSpPr/>
              <p:nvPr/>
            </p:nvSpPr>
            <p:spPr>
              <a:xfrm>
                <a:off x="5715492" y="3747933"/>
                <a:ext cx="453826" cy="453826"/>
              </a:xfrm>
              <a:prstGeom prst="ellips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19DFB43B-4265-D69F-3930-6C992C11B561}"/>
                  </a:ext>
                </a:extLst>
              </p:cNvPr>
              <p:cNvSpPr/>
              <p:nvPr/>
            </p:nvSpPr>
            <p:spPr>
              <a:xfrm rot="2596431">
                <a:off x="5680041" y="3065833"/>
                <a:ext cx="408388" cy="397999"/>
              </a:xfrm>
              <a:prstGeom prst="rect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6681812B-DCD8-7F6C-3C21-194D857E4A30}"/>
                  </a:ext>
                </a:extLst>
              </p:cNvPr>
              <p:cNvSpPr txBox="1"/>
              <p:nvPr/>
            </p:nvSpPr>
            <p:spPr>
              <a:xfrm>
                <a:off x="4050109" y="4817547"/>
                <a:ext cx="2499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400" dirty="0"/>
                  <a:t>Test </a:t>
                </a:r>
                <a:r>
                  <a:rPr lang="de-AT" sz="2400" dirty="0" err="1"/>
                  <a:t>phase</a:t>
                </a:r>
                <a:endParaRPr lang="de-AT" sz="2400" dirty="0"/>
              </a:p>
            </p:txBody>
          </p:sp>
        </p:grp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EB7FF410-0C9C-879A-7108-65B62E5311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763788" y="3261858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F8E701B9-18AF-6C67-AE57-CBC0033FB86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530826" y="3974526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4ABD1FB4-81DD-EB2A-0599-92457DAB0A6B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4535121" y="3261859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F24DF770-66EF-F514-553C-40649787C7D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160320" y="2949583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CF8B3303-67B0-9024-857A-0121776150FE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5154318" y="4281097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F17C376C-C1B9-4931-A40A-590B515E8183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5843963" y="3965380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FCCD269-AA7A-3813-6880-79E081C9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52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E6EA7617-CAB1-5E82-C74F-92D17C040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86" y="2044467"/>
            <a:ext cx="4612303" cy="461230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C6531D-494D-D48F-5B7E-639565FD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Reward</a:t>
            </a:r>
            <a:r>
              <a:rPr lang="de-AT" dirty="0"/>
              <a:t> and </a:t>
            </a:r>
            <a:r>
              <a:rPr lang="de-AT" dirty="0" err="1"/>
              <a:t>attentional</a:t>
            </a:r>
            <a:r>
              <a:rPr lang="de-AT" dirty="0"/>
              <a:t> </a:t>
            </a:r>
            <a:r>
              <a:rPr lang="de-AT" dirty="0" err="1"/>
              <a:t>capture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688E50-8AE3-72FE-71E2-9666FB87A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Independent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bottom-up</a:t>
            </a:r>
            <a:r>
              <a:rPr lang="de-AT" dirty="0"/>
              <a:t> and top-down </a:t>
            </a:r>
            <a:r>
              <a:rPr lang="de-AT" dirty="0" err="1"/>
              <a:t>influences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6530C0-7DAF-6016-9F05-B50D0CBD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81A02B6-5460-C85B-6819-9811F4272375}"/>
              </a:ext>
            </a:extLst>
          </p:cNvPr>
          <p:cNvSpPr txBox="1"/>
          <p:nvPr/>
        </p:nvSpPr>
        <p:spPr>
          <a:xfrm>
            <a:off x="199330" y="5579552"/>
            <a:ext cx="5399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/>
            <a:r>
              <a:rPr lang="en-US" sz="1600" dirty="0">
                <a:effectLst/>
              </a:rPr>
              <a:t>Anderson, B. A., Laurent, P. A., &amp; Yantis, S. (2011). Value-driven attentional capture. </a:t>
            </a:r>
            <a:r>
              <a:rPr lang="en-US" sz="1600" i="1" dirty="0">
                <a:effectLst/>
              </a:rPr>
              <a:t>Proceedings of the National Academy of Sciences of the United States of America</a:t>
            </a:r>
            <a:r>
              <a:rPr lang="en-US" sz="1600" dirty="0">
                <a:effectLst/>
              </a:rPr>
              <a:t>, </a:t>
            </a:r>
            <a:r>
              <a:rPr lang="en-US" sz="1600" i="1" dirty="0">
                <a:effectLst/>
              </a:rPr>
              <a:t>108</a:t>
            </a:r>
            <a:r>
              <a:rPr lang="en-US" sz="1600" dirty="0">
                <a:effectLst/>
              </a:rPr>
              <a:t>(25), </a:t>
            </a:r>
            <a:br>
              <a:rPr lang="en-US" sz="1600" dirty="0">
                <a:effectLst/>
              </a:rPr>
            </a:br>
            <a:r>
              <a:rPr lang="en-US" sz="1600" dirty="0">
                <a:effectLst/>
              </a:rPr>
              <a:t>10367–10371. </a:t>
            </a:r>
            <a:r>
              <a:rPr lang="en-US" sz="1600" dirty="0">
                <a:effectLst/>
                <a:hlinkClick r:id="rId3"/>
              </a:rPr>
              <a:t>https://doi.org/10.1073/pnas.1104047108</a:t>
            </a:r>
            <a:endParaRPr lang="en-US" sz="1600" dirty="0">
              <a:effectLst/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A002591-B354-92C9-90D0-30B07F2C96F3}"/>
              </a:ext>
            </a:extLst>
          </p:cNvPr>
          <p:cNvGrpSpPr/>
          <p:nvPr/>
        </p:nvGrpSpPr>
        <p:grpSpPr>
          <a:xfrm>
            <a:off x="10202448" y="3093929"/>
            <a:ext cx="1619725" cy="2555310"/>
            <a:chOff x="10202448" y="3093929"/>
            <a:chExt cx="1619725" cy="2555310"/>
          </a:xfrm>
        </p:grpSpPr>
        <p:sp>
          <p:nvSpPr>
            <p:cNvPr id="26" name="Geschweifte Klammer rechts 25">
              <a:extLst>
                <a:ext uri="{FF2B5EF4-FFF2-40B4-BE49-F238E27FC236}">
                  <a16:creationId xmlns:a16="http://schemas.microsoft.com/office/drawing/2014/main" id="{5BDAB0D8-03CA-3D52-AC68-F6F33BC986A6}"/>
                </a:ext>
              </a:extLst>
            </p:cNvPr>
            <p:cNvSpPr/>
            <p:nvPr/>
          </p:nvSpPr>
          <p:spPr>
            <a:xfrm>
              <a:off x="10202448" y="3093929"/>
              <a:ext cx="234249" cy="2555310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1C42835-952C-0014-2BA1-6A56B6E90C7F}"/>
                </a:ext>
              </a:extLst>
            </p:cNvPr>
            <p:cNvSpPr txBox="1"/>
            <p:nvPr/>
          </p:nvSpPr>
          <p:spPr>
            <a:xfrm>
              <a:off x="10566438" y="3909919"/>
              <a:ext cx="12557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err="1"/>
                <a:t>Increased</a:t>
              </a:r>
              <a:r>
                <a:rPr lang="de-AT" dirty="0"/>
                <a:t> </a:t>
              </a:r>
              <a:r>
                <a:rPr lang="de-AT" dirty="0" err="1"/>
                <a:t>distraction</a:t>
              </a:r>
              <a:endParaRPr lang="de-AT" dirty="0"/>
            </a:p>
            <a:p>
              <a:r>
                <a:rPr lang="de-AT" dirty="0"/>
                <a:t>(15 </a:t>
              </a:r>
              <a:r>
                <a:rPr lang="de-AT" dirty="0" err="1"/>
                <a:t>ms</a:t>
              </a:r>
              <a:r>
                <a:rPr lang="de-AT" dirty="0"/>
                <a:t>)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69496EE-3043-0E5E-26F2-E2D835EBBEA0}"/>
              </a:ext>
            </a:extLst>
          </p:cNvPr>
          <p:cNvGrpSpPr/>
          <p:nvPr/>
        </p:nvGrpSpPr>
        <p:grpSpPr>
          <a:xfrm>
            <a:off x="446319" y="2567664"/>
            <a:ext cx="2536614" cy="2724074"/>
            <a:chOff x="446319" y="2567664"/>
            <a:chExt cx="2536614" cy="2724074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0CFD43ED-45AE-2BE0-F67C-EB88934A5DEE}"/>
                </a:ext>
              </a:extLst>
            </p:cNvPr>
            <p:cNvGrpSpPr/>
            <p:nvPr/>
          </p:nvGrpSpPr>
          <p:grpSpPr>
            <a:xfrm>
              <a:off x="446319" y="2567664"/>
              <a:ext cx="2536614" cy="2724074"/>
              <a:chOff x="446319" y="2567664"/>
              <a:chExt cx="2536614" cy="2724074"/>
            </a:xfrm>
          </p:grpSpPr>
          <p:grpSp>
            <p:nvGrpSpPr>
              <p:cNvPr id="13" name="Gruppieren 12">
                <a:extLst>
                  <a:ext uri="{FF2B5EF4-FFF2-40B4-BE49-F238E27FC236}">
                    <a16:creationId xmlns:a16="http://schemas.microsoft.com/office/drawing/2014/main" id="{A8A98122-412E-97E8-AE68-7C688DE6B9F7}"/>
                  </a:ext>
                </a:extLst>
              </p:cNvPr>
              <p:cNvGrpSpPr/>
              <p:nvPr/>
            </p:nvGrpSpPr>
            <p:grpSpPr>
              <a:xfrm>
                <a:off x="446319" y="2567664"/>
                <a:ext cx="2536614" cy="2084490"/>
                <a:chOff x="838200" y="2503913"/>
                <a:chExt cx="4389120" cy="3710940"/>
              </a:xfrm>
            </p:grpSpPr>
            <p:sp>
              <p:nvSpPr>
                <p:cNvPr id="14" name="Rechteck 13">
                  <a:extLst>
                    <a:ext uri="{FF2B5EF4-FFF2-40B4-BE49-F238E27FC236}">
                      <a16:creationId xmlns:a16="http://schemas.microsoft.com/office/drawing/2014/main" id="{EDD56E91-61E4-8CF0-AC9D-5426C599F820}"/>
                    </a:ext>
                  </a:extLst>
                </p:cNvPr>
                <p:cNvSpPr/>
                <p:nvPr/>
              </p:nvSpPr>
              <p:spPr>
                <a:xfrm>
                  <a:off x="838200" y="2503913"/>
                  <a:ext cx="4389120" cy="3710940"/>
                </a:xfrm>
                <a:prstGeom prst="rect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5" name="Ellipse 14">
                  <a:extLst>
                    <a:ext uri="{FF2B5EF4-FFF2-40B4-BE49-F238E27FC236}">
                      <a16:creationId xmlns:a16="http://schemas.microsoft.com/office/drawing/2014/main" id="{3F04C379-16CB-E326-A689-610537AFE3A3}"/>
                    </a:ext>
                  </a:extLst>
                </p:cNvPr>
                <p:cNvSpPr/>
                <p:nvPr/>
              </p:nvSpPr>
              <p:spPr>
                <a:xfrm>
                  <a:off x="2628795" y="5172608"/>
                  <a:ext cx="807929" cy="807929"/>
                </a:xfrm>
                <a:prstGeom prst="ellips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03C8F6FD-0CC7-59FC-EE40-AD79215B8F40}"/>
                    </a:ext>
                  </a:extLst>
                </p:cNvPr>
                <p:cNvSpPr/>
                <p:nvPr/>
              </p:nvSpPr>
              <p:spPr>
                <a:xfrm>
                  <a:off x="2628795" y="2788162"/>
                  <a:ext cx="807929" cy="807929"/>
                </a:xfrm>
                <a:prstGeom prst="ellips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7" name="Ellipse 16">
                  <a:extLst>
                    <a:ext uri="{FF2B5EF4-FFF2-40B4-BE49-F238E27FC236}">
                      <a16:creationId xmlns:a16="http://schemas.microsoft.com/office/drawing/2014/main" id="{93BF2A81-FB35-4844-0A9D-C26C0EFA7621}"/>
                    </a:ext>
                  </a:extLst>
                </p:cNvPr>
                <p:cNvSpPr/>
                <p:nvPr/>
              </p:nvSpPr>
              <p:spPr>
                <a:xfrm>
                  <a:off x="1523686" y="3363392"/>
                  <a:ext cx="807929" cy="807929"/>
                </a:xfrm>
                <a:prstGeom prst="ellipse">
                  <a:avLst/>
                </a:prstGeom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C5A8E4F6-867D-D9A7-1575-45A1A752E465}"/>
                    </a:ext>
                  </a:extLst>
                </p:cNvPr>
                <p:cNvSpPr/>
                <p:nvPr/>
              </p:nvSpPr>
              <p:spPr>
                <a:xfrm>
                  <a:off x="1523685" y="4627401"/>
                  <a:ext cx="807929" cy="807929"/>
                </a:xfrm>
                <a:prstGeom prst="ellipse">
                  <a:avLst/>
                </a:prstGeom>
                <a:ln w="76200">
                  <a:solidFill>
                    <a:schemeClr val="accent4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19" name="Ellipse 18">
                  <a:extLst>
                    <a:ext uri="{FF2B5EF4-FFF2-40B4-BE49-F238E27FC236}">
                      <a16:creationId xmlns:a16="http://schemas.microsoft.com/office/drawing/2014/main" id="{F83FD8E1-4605-E727-80C4-68E37D69F91C}"/>
                    </a:ext>
                  </a:extLst>
                </p:cNvPr>
                <p:cNvSpPr/>
                <p:nvPr/>
              </p:nvSpPr>
              <p:spPr>
                <a:xfrm>
                  <a:off x="3811772" y="4627401"/>
                  <a:ext cx="807929" cy="807929"/>
                </a:xfrm>
                <a:prstGeom prst="ellipse">
                  <a:avLst/>
                </a:prstGeom>
                <a:ln w="76200">
                  <a:solidFill>
                    <a:srgbClr val="F0EA0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  <p:sp>
              <p:nvSpPr>
                <p:cNvPr id="20" name="Ellipse 19">
                  <a:extLst>
                    <a:ext uri="{FF2B5EF4-FFF2-40B4-BE49-F238E27FC236}">
                      <a16:creationId xmlns:a16="http://schemas.microsoft.com/office/drawing/2014/main" id="{23D1AFB4-F2EC-4468-5DB7-C6B534F3C77F}"/>
                    </a:ext>
                  </a:extLst>
                </p:cNvPr>
                <p:cNvSpPr/>
                <p:nvPr/>
              </p:nvSpPr>
              <p:spPr>
                <a:xfrm>
                  <a:off x="3811772" y="3358096"/>
                  <a:ext cx="807929" cy="807929"/>
                </a:xfrm>
                <a:prstGeom prst="ellips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AT"/>
                </a:p>
              </p:txBody>
            </p:sp>
          </p:grp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C849AA4-5E82-04E6-3C40-43E98442F61D}"/>
                  </a:ext>
                </a:extLst>
              </p:cNvPr>
              <p:cNvSpPr txBox="1"/>
              <p:nvPr/>
            </p:nvSpPr>
            <p:spPr>
              <a:xfrm>
                <a:off x="483357" y="4830073"/>
                <a:ext cx="2499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400" dirty="0"/>
                  <a:t>Training </a:t>
                </a:r>
                <a:r>
                  <a:rPr lang="de-AT" sz="2400" dirty="0" err="1"/>
                  <a:t>phase</a:t>
                </a:r>
                <a:endParaRPr lang="de-AT" sz="2400" dirty="0"/>
              </a:p>
            </p:txBody>
          </p:sp>
        </p:grp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C358ADF2-6807-41E8-627A-C6AC8C7B96B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89007" y="2956068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E02604E-B133-60F2-0EC7-F74B50C110D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284861" y="3997212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6AA68504-D426-CCB8-3AE8-8F3F7507076C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956416" y="3271124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C06DF074-0675-372B-DFDE-7E73CD5BD60C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951154" y="3983562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39BE37B0-BED6-A98B-939C-DB66CAF31548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2284860" y="3274385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128F48D0-4E4C-2BB5-1D35-B73810C6F483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1597037" y="4307943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66D9289-4131-F1F4-AF96-AAC34FBDDA6E}"/>
              </a:ext>
            </a:extLst>
          </p:cNvPr>
          <p:cNvGrpSpPr/>
          <p:nvPr/>
        </p:nvGrpSpPr>
        <p:grpSpPr>
          <a:xfrm>
            <a:off x="3199685" y="2567664"/>
            <a:ext cx="2504493" cy="2724074"/>
            <a:chOff x="3199685" y="2567664"/>
            <a:chExt cx="2504493" cy="2724074"/>
          </a:xfrm>
        </p:grpSpPr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F9682D7A-28B5-9252-380D-49EC06E0F212}"/>
                </a:ext>
              </a:extLst>
            </p:cNvPr>
            <p:cNvGrpSpPr/>
            <p:nvPr/>
          </p:nvGrpSpPr>
          <p:grpSpPr>
            <a:xfrm>
              <a:off x="3199685" y="2567664"/>
              <a:ext cx="2504493" cy="2724074"/>
              <a:chOff x="3199685" y="2567664"/>
              <a:chExt cx="2504493" cy="2724074"/>
            </a:xfrm>
          </p:grpSpPr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C2481ECF-C4DB-A006-8DC9-B81A0B896599}"/>
                  </a:ext>
                </a:extLst>
              </p:cNvPr>
              <p:cNvSpPr/>
              <p:nvPr/>
            </p:nvSpPr>
            <p:spPr>
              <a:xfrm>
                <a:off x="3199685" y="2567664"/>
                <a:ext cx="2465434" cy="2084490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F090A0F2-A6AF-9534-0A02-993721B9C850}"/>
                  </a:ext>
                </a:extLst>
              </p:cNvPr>
              <p:cNvSpPr/>
              <p:nvPr/>
            </p:nvSpPr>
            <p:spPr>
              <a:xfrm>
                <a:off x="4205489" y="4066710"/>
                <a:ext cx="453826" cy="453826"/>
              </a:xfrm>
              <a:prstGeom prst="ellipse">
                <a:avLst/>
              </a:prstGeom>
              <a:ln w="762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2F68A1AB-786B-8516-8C6D-293B9D4706ED}"/>
                  </a:ext>
                </a:extLst>
              </p:cNvPr>
              <p:cNvSpPr/>
              <p:nvPr/>
            </p:nvSpPr>
            <p:spPr>
              <a:xfrm>
                <a:off x="4205489" y="2727331"/>
                <a:ext cx="453826" cy="453826"/>
              </a:xfrm>
              <a:prstGeom prst="ellipse">
                <a:avLst/>
              </a:prstGeom>
              <a:ln w="76200">
                <a:solidFill>
                  <a:srgbClr val="F0EA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9" name="Ellipse 8">
                <a:extLst>
                  <a:ext uri="{FF2B5EF4-FFF2-40B4-BE49-F238E27FC236}">
                    <a16:creationId xmlns:a16="http://schemas.microsoft.com/office/drawing/2014/main" id="{54AA2F77-F00C-1337-B739-362FDB2BAB5C}"/>
                  </a:ext>
                </a:extLst>
              </p:cNvPr>
              <p:cNvSpPr/>
              <p:nvPr/>
            </p:nvSpPr>
            <p:spPr>
              <a:xfrm>
                <a:off x="3584733" y="3050446"/>
                <a:ext cx="453826" cy="453826"/>
              </a:xfrm>
              <a:prstGeom prst="ellips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86CC1C10-1B4C-7D57-992A-BB89E1452534}"/>
                  </a:ext>
                </a:extLst>
              </p:cNvPr>
              <p:cNvSpPr/>
              <p:nvPr/>
            </p:nvSpPr>
            <p:spPr>
              <a:xfrm>
                <a:off x="3584732" y="3760459"/>
                <a:ext cx="453826" cy="453826"/>
              </a:xfrm>
              <a:prstGeom prst="ellips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1" name="Ellipse 10">
                <a:extLst>
                  <a:ext uri="{FF2B5EF4-FFF2-40B4-BE49-F238E27FC236}">
                    <a16:creationId xmlns:a16="http://schemas.microsoft.com/office/drawing/2014/main" id="{7CECAB9A-7F6F-68A4-A8AD-59DF4A2EC195}"/>
                  </a:ext>
                </a:extLst>
              </p:cNvPr>
              <p:cNvSpPr/>
              <p:nvPr/>
            </p:nvSpPr>
            <p:spPr>
              <a:xfrm>
                <a:off x="4869985" y="3760459"/>
                <a:ext cx="453826" cy="453826"/>
              </a:xfrm>
              <a:prstGeom prst="ellips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B6FAB896-F8F8-94E3-8585-9482DA988D5D}"/>
                  </a:ext>
                </a:extLst>
              </p:cNvPr>
              <p:cNvSpPr/>
              <p:nvPr/>
            </p:nvSpPr>
            <p:spPr>
              <a:xfrm rot="2596431">
                <a:off x="4834534" y="3078359"/>
                <a:ext cx="408388" cy="397999"/>
              </a:xfrm>
              <a:prstGeom prst="rect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CE757727-8F06-8AD1-63C4-A30E9EA6607B}"/>
                  </a:ext>
                </a:extLst>
              </p:cNvPr>
              <p:cNvSpPr txBox="1"/>
              <p:nvPr/>
            </p:nvSpPr>
            <p:spPr>
              <a:xfrm>
                <a:off x="3204602" y="4830073"/>
                <a:ext cx="24995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AT" sz="2400" dirty="0"/>
                  <a:t>Test </a:t>
                </a:r>
                <a:r>
                  <a:rPr lang="de-AT" sz="2400" dirty="0" err="1"/>
                  <a:t>phase</a:t>
                </a:r>
                <a:endParaRPr lang="de-AT" sz="2400" dirty="0"/>
              </a:p>
            </p:txBody>
          </p:sp>
        </p:grp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E5CE7DEE-ECC6-35D7-1D23-D9666745214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916409" y="3277579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7F029D02-510D-B1AE-81FD-7FD66B74082B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4317827" y="2954244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C94B16F5-C134-85B9-6ACD-CE6A5380BED7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3702105" y="3296759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E8DDDE69-8DE0-979F-07A3-BA231FC8790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314813" y="4310066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721585F2-76AD-3E82-74E4-30EF743DED0E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3685318" y="3997212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36CE4842-C5DA-53CC-230F-4F39B5F00551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4981642" y="3997300"/>
              <a:ext cx="2351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liennummernplatzhalter 34">
            <a:extLst>
              <a:ext uri="{FF2B5EF4-FFF2-40B4-BE49-F238E27FC236}">
                <a16:creationId xmlns:a16="http://schemas.microsoft.com/office/drawing/2014/main" id="{06EE9C59-796D-B2E8-DD1B-A620E292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09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25FB5-C31D-F889-B32A-D9FD29DB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Really</a:t>
            </a:r>
            <a:r>
              <a:rPr lang="de-AT" dirty="0"/>
              <a:t> </a:t>
            </a:r>
            <a:r>
              <a:rPr lang="de-AT" dirty="0" err="1"/>
              <a:t>independent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task-</a:t>
            </a:r>
            <a:r>
              <a:rPr lang="de-AT" dirty="0" err="1"/>
              <a:t>relevance</a:t>
            </a:r>
            <a:r>
              <a:rPr lang="de-AT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D6ED0D-CEEF-D23A-3951-BBE86E814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9422"/>
          </a:xfrm>
        </p:spPr>
        <p:txBody>
          <a:bodyPr/>
          <a:lstStyle/>
          <a:p>
            <a:r>
              <a:rPr lang="de-AT" dirty="0" err="1"/>
              <a:t>Contingent</a:t>
            </a:r>
            <a:r>
              <a:rPr lang="de-AT" dirty="0"/>
              <a:t> </a:t>
            </a:r>
            <a:r>
              <a:rPr lang="de-AT" dirty="0" err="1"/>
              <a:t>capture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attention</a:t>
            </a:r>
            <a:r>
              <a:rPr lang="de-AT" dirty="0"/>
              <a:t> </a:t>
            </a:r>
            <a:r>
              <a:rPr lang="de-AT" sz="2000" dirty="0"/>
              <a:t>(Folk et al., 1992)</a:t>
            </a:r>
          </a:p>
          <a:p>
            <a:pPr lvl="1"/>
            <a:r>
              <a:rPr lang="de-AT" dirty="0" err="1"/>
              <a:t>Only</a:t>
            </a:r>
            <a:r>
              <a:rPr lang="de-AT" dirty="0"/>
              <a:t> </a:t>
            </a:r>
            <a:r>
              <a:rPr lang="de-AT" dirty="0" err="1"/>
              <a:t>features</a:t>
            </a:r>
            <a:r>
              <a:rPr lang="de-AT" dirty="0"/>
              <a:t> </a:t>
            </a:r>
            <a:r>
              <a:rPr lang="de-AT" dirty="0" err="1"/>
              <a:t>matching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search</a:t>
            </a:r>
            <a:r>
              <a:rPr lang="de-AT" dirty="0"/>
              <a:t> </a:t>
            </a:r>
            <a:r>
              <a:rPr lang="de-AT" dirty="0" err="1"/>
              <a:t>goal</a:t>
            </a:r>
            <a:r>
              <a:rPr lang="de-AT" dirty="0"/>
              <a:t> </a:t>
            </a:r>
            <a:r>
              <a:rPr lang="de-AT" dirty="0" err="1"/>
              <a:t>capture</a:t>
            </a:r>
            <a:r>
              <a:rPr lang="de-AT" dirty="0"/>
              <a:t> </a:t>
            </a:r>
            <a:r>
              <a:rPr lang="de-AT" dirty="0" err="1"/>
              <a:t>attention</a:t>
            </a:r>
            <a:endParaRPr lang="de-AT" dirty="0"/>
          </a:p>
          <a:p>
            <a:pPr lvl="1"/>
            <a:endParaRPr lang="de-AT" dirty="0"/>
          </a:p>
          <a:p>
            <a:r>
              <a:rPr lang="de-AT" dirty="0"/>
              <a:t>Search </a:t>
            </a:r>
            <a:r>
              <a:rPr lang="de-AT" dirty="0" err="1"/>
              <a:t>mode</a:t>
            </a:r>
            <a:r>
              <a:rPr lang="de-AT" dirty="0"/>
              <a:t> </a:t>
            </a:r>
            <a:r>
              <a:rPr lang="de-AT" dirty="0" err="1"/>
              <a:t>influences</a:t>
            </a:r>
            <a:r>
              <a:rPr lang="de-AT" dirty="0"/>
              <a:t> task-</a:t>
            </a:r>
            <a:r>
              <a:rPr lang="de-AT" dirty="0" err="1"/>
              <a:t>relevance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singletons</a:t>
            </a:r>
            <a:r>
              <a:rPr lang="de-AT" dirty="0"/>
              <a:t> </a:t>
            </a:r>
            <a:r>
              <a:rPr lang="de-AT" sz="2000" dirty="0"/>
              <a:t>(Bacon &amp; </a:t>
            </a:r>
            <a:r>
              <a:rPr lang="de-AT" sz="2000" dirty="0" err="1"/>
              <a:t>Egeth</a:t>
            </a:r>
            <a:r>
              <a:rPr lang="de-AT" sz="2000" dirty="0"/>
              <a:t>, 1994)</a:t>
            </a:r>
            <a:endParaRPr lang="de-AT" dirty="0"/>
          </a:p>
          <a:p>
            <a:pPr lvl="1"/>
            <a:r>
              <a:rPr lang="de-AT" dirty="0"/>
              <a:t>Singletons </a:t>
            </a:r>
            <a:r>
              <a:rPr lang="de-AT" dirty="0" err="1"/>
              <a:t>are</a:t>
            </a:r>
            <a:r>
              <a:rPr lang="de-AT" dirty="0"/>
              <a:t> task-relevant </a:t>
            </a:r>
            <a:r>
              <a:rPr lang="de-AT" dirty="0" err="1"/>
              <a:t>during</a:t>
            </a:r>
            <a:r>
              <a:rPr lang="de-AT" dirty="0"/>
              <a:t> </a:t>
            </a:r>
            <a:r>
              <a:rPr lang="de-AT" dirty="0" err="1"/>
              <a:t>search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singletons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85F6DE-89DF-365F-4F1B-8218952E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F5C5F3F-25D9-9088-0AB2-DAEA46560FD0}"/>
              </a:ext>
            </a:extLst>
          </p:cNvPr>
          <p:cNvSpPr txBox="1"/>
          <p:nvPr/>
        </p:nvSpPr>
        <p:spPr>
          <a:xfrm>
            <a:off x="838200" y="4738549"/>
            <a:ext cx="93397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/>
            <a:r>
              <a:rPr lang="de-AT" dirty="0">
                <a:effectLst/>
              </a:rPr>
              <a:t>Bacon, W. F., &amp; </a:t>
            </a:r>
            <a:r>
              <a:rPr lang="de-AT" dirty="0" err="1">
                <a:effectLst/>
              </a:rPr>
              <a:t>Egeth</a:t>
            </a:r>
            <a:r>
              <a:rPr lang="de-AT" dirty="0">
                <a:effectLst/>
              </a:rPr>
              <a:t>, H. E. (1994). </a:t>
            </a:r>
            <a:r>
              <a:rPr lang="de-AT" dirty="0" err="1">
                <a:effectLst/>
              </a:rPr>
              <a:t>Overriding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stimulus-driven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attentional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capture</a:t>
            </a:r>
            <a:r>
              <a:rPr lang="de-AT" dirty="0">
                <a:effectLst/>
              </a:rPr>
              <a:t>. </a:t>
            </a:r>
            <a:r>
              <a:rPr lang="de-AT" i="1" dirty="0" err="1">
                <a:effectLst/>
              </a:rPr>
              <a:t>Perception</a:t>
            </a:r>
            <a:r>
              <a:rPr lang="de-AT" i="1" dirty="0">
                <a:effectLst/>
              </a:rPr>
              <a:t> &amp; </a:t>
            </a:r>
            <a:r>
              <a:rPr lang="de-AT" i="1" dirty="0" err="1">
                <a:effectLst/>
              </a:rPr>
              <a:t>Psychophysics</a:t>
            </a:r>
            <a:r>
              <a:rPr lang="de-AT" dirty="0">
                <a:effectLst/>
              </a:rPr>
              <a:t>, </a:t>
            </a:r>
            <a:r>
              <a:rPr lang="de-AT" i="1" dirty="0">
                <a:effectLst/>
              </a:rPr>
              <a:t>55</a:t>
            </a:r>
            <a:r>
              <a:rPr lang="de-AT" dirty="0">
                <a:effectLst/>
              </a:rPr>
              <a:t>(5), 485–496. </a:t>
            </a:r>
            <a:r>
              <a:rPr lang="de-AT" dirty="0">
                <a:effectLst/>
                <a:hlinkClick r:id="rId2"/>
              </a:rPr>
              <a:t>https://doi.org/10.3758/BF03205306</a:t>
            </a:r>
            <a:endParaRPr lang="de-AT" dirty="0">
              <a:effectLst/>
            </a:endParaRPr>
          </a:p>
          <a:p>
            <a:pPr marL="180000" indent="-180000"/>
            <a:r>
              <a:rPr lang="en-US" dirty="0">
                <a:effectLst/>
              </a:rPr>
              <a:t>Folk, C. L., Remington, R. W., &amp; Johnston, J. C. (1992). Involuntary covert orienting is contingent on attentional control settings. </a:t>
            </a:r>
            <a:r>
              <a:rPr lang="en-US" i="1" dirty="0">
                <a:effectLst/>
              </a:rPr>
              <a:t>Journal of Experimental Psychology: Human Perception and Performance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18</a:t>
            </a:r>
            <a:r>
              <a:rPr lang="en-US" dirty="0">
                <a:effectLst/>
              </a:rPr>
              <a:t>(4), 1030–1044. </a:t>
            </a:r>
            <a:r>
              <a:rPr lang="en-US" dirty="0">
                <a:effectLst/>
                <a:hlinkClick r:id="rId3"/>
              </a:rPr>
              <a:t>https://doi.org/10.1037/0096-1523.18.4.1030</a:t>
            </a:r>
            <a:endParaRPr lang="en-US" dirty="0">
              <a:effectLst/>
            </a:endParaRPr>
          </a:p>
          <a:p>
            <a:endParaRPr lang="de-AT" dirty="0">
              <a:effectLst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9FEE142-09DB-AE0F-E25D-D18976B7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987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10966-4E68-00E6-7F8C-8814F4C0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Alternative Explanation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94AB0E-7B97-B062-3A6A-67842C276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Reward</a:t>
            </a:r>
            <a:r>
              <a:rPr lang="de-AT" dirty="0"/>
              <a:t> </a:t>
            </a:r>
            <a:r>
              <a:rPr lang="de-AT" dirty="0" err="1"/>
              <a:t>increased</a:t>
            </a:r>
            <a:r>
              <a:rPr lang="de-AT" dirty="0"/>
              <a:t> </a:t>
            </a:r>
            <a:r>
              <a:rPr lang="de-AT" dirty="0" err="1"/>
              <a:t>salience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color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That</a:t>
            </a:r>
            <a:r>
              <a:rPr lang="de-AT" dirty="0"/>
              <a:t> </a:t>
            </a:r>
            <a:r>
              <a:rPr lang="de-AT" dirty="0" err="1"/>
              <a:t>color</a:t>
            </a:r>
            <a:r>
              <a:rPr lang="de-AT" dirty="0"/>
              <a:t> stands out </a:t>
            </a:r>
            <a:r>
              <a:rPr lang="de-AT" dirty="0" err="1"/>
              <a:t>among</a:t>
            </a:r>
            <a:r>
              <a:rPr lang="de-AT" dirty="0"/>
              <a:t> </a:t>
            </a:r>
            <a:r>
              <a:rPr lang="de-AT" dirty="0" err="1"/>
              <a:t>other</a:t>
            </a:r>
            <a:br>
              <a:rPr lang="de-AT" dirty="0"/>
            </a:br>
            <a:r>
              <a:rPr lang="de-AT" dirty="0" err="1"/>
              <a:t>colors</a:t>
            </a:r>
            <a:r>
              <a:rPr lang="de-AT" dirty="0"/>
              <a:t> </a:t>
            </a:r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reward-association</a:t>
            </a:r>
            <a:endParaRPr lang="de-AT" dirty="0"/>
          </a:p>
          <a:p>
            <a:endParaRPr lang="de-AT" dirty="0"/>
          </a:p>
          <a:p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might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processed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a singleton</a:t>
            </a:r>
          </a:p>
          <a:p>
            <a:endParaRPr lang="de-AT" dirty="0"/>
          </a:p>
          <a:p>
            <a:r>
              <a:rPr lang="de-AT" dirty="0"/>
              <a:t>The </a:t>
            </a:r>
            <a:r>
              <a:rPr lang="de-AT" dirty="0" err="1"/>
              <a:t>reward-associated</a:t>
            </a:r>
            <a:r>
              <a:rPr lang="de-AT" dirty="0"/>
              <a:t> </a:t>
            </a:r>
            <a:r>
              <a:rPr lang="de-AT" dirty="0" err="1"/>
              <a:t>color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task-relevant </a:t>
            </a:r>
            <a:r>
              <a:rPr lang="de-AT" b="1" dirty="0" err="1"/>
              <a:t>during</a:t>
            </a:r>
            <a:r>
              <a:rPr lang="de-AT" b="1" dirty="0"/>
              <a:t> singleton </a:t>
            </a:r>
            <a:r>
              <a:rPr lang="de-AT" b="1" dirty="0" err="1"/>
              <a:t>search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2AF1EE0-B176-BCE5-064D-F8972F2D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54344EB-CFDC-145D-1772-510D72615357}"/>
              </a:ext>
            </a:extLst>
          </p:cNvPr>
          <p:cNvGrpSpPr/>
          <p:nvPr/>
        </p:nvGrpSpPr>
        <p:grpSpPr>
          <a:xfrm>
            <a:off x="8003414" y="2110463"/>
            <a:ext cx="3276273" cy="2749636"/>
            <a:chOff x="7627634" y="2505033"/>
            <a:chExt cx="2465434" cy="208449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6B8D64E-558A-F1DE-5270-E8D57684452B}"/>
                </a:ext>
              </a:extLst>
            </p:cNvPr>
            <p:cNvSpPr/>
            <p:nvPr/>
          </p:nvSpPr>
          <p:spPr>
            <a:xfrm>
              <a:off x="7627634" y="2505033"/>
              <a:ext cx="2465434" cy="208449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82F63C9-3BA7-D9A2-5625-3877FCF927E4}"/>
                </a:ext>
              </a:extLst>
            </p:cNvPr>
            <p:cNvSpPr/>
            <p:nvPr/>
          </p:nvSpPr>
          <p:spPr>
            <a:xfrm>
              <a:off x="8633438" y="4004079"/>
              <a:ext cx="453826" cy="453826"/>
            </a:xfrm>
            <a:prstGeom prst="ellipse">
              <a:avLst/>
            </a:prstGeom>
            <a:ln w="76200">
              <a:solidFill>
                <a:srgbClr val="FFC000">
                  <a:alpha val="25098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261B39A0-B141-4324-70F1-B0AFFD4B5A6A}"/>
                </a:ext>
              </a:extLst>
            </p:cNvPr>
            <p:cNvSpPr/>
            <p:nvPr/>
          </p:nvSpPr>
          <p:spPr>
            <a:xfrm>
              <a:off x="8633438" y="2664700"/>
              <a:ext cx="453826" cy="453826"/>
            </a:xfrm>
            <a:prstGeom prst="ellipse">
              <a:avLst/>
            </a:prstGeom>
            <a:ln w="76200">
              <a:solidFill>
                <a:srgbClr val="F0EA00">
                  <a:alpha val="25098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896DFD9-8D37-7335-44E8-979A89AF1AA8}"/>
                </a:ext>
              </a:extLst>
            </p:cNvPr>
            <p:cNvSpPr/>
            <p:nvPr/>
          </p:nvSpPr>
          <p:spPr>
            <a:xfrm>
              <a:off x="8012682" y="2987815"/>
              <a:ext cx="453826" cy="453826"/>
            </a:xfrm>
            <a:prstGeom prst="ellips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1FF9632B-9B69-3234-3328-928ADDD8A9F3}"/>
                </a:ext>
              </a:extLst>
            </p:cNvPr>
            <p:cNvSpPr/>
            <p:nvPr/>
          </p:nvSpPr>
          <p:spPr>
            <a:xfrm>
              <a:off x="8012681" y="3697828"/>
              <a:ext cx="453826" cy="453826"/>
            </a:xfrm>
            <a:prstGeom prst="ellipse">
              <a:avLst/>
            </a:prstGeom>
            <a:ln w="76200">
              <a:solidFill>
                <a:srgbClr val="7030A0">
                  <a:alpha val="25098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71203333-8DEA-18FD-52F1-34FC731390A0}"/>
                </a:ext>
              </a:extLst>
            </p:cNvPr>
            <p:cNvSpPr/>
            <p:nvPr/>
          </p:nvSpPr>
          <p:spPr>
            <a:xfrm>
              <a:off x="9297934" y="3697828"/>
              <a:ext cx="453826" cy="453826"/>
            </a:xfrm>
            <a:prstGeom prst="ellipse">
              <a:avLst/>
            </a:prstGeom>
            <a:ln w="76200">
              <a:solidFill>
                <a:srgbClr val="000000">
                  <a:alpha val="25098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7569C44-A80A-F335-876B-85D175EF6BA0}"/>
                </a:ext>
              </a:extLst>
            </p:cNvPr>
            <p:cNvSpPr/>
            <p:nvPr/>
          </p:nvSpPr>
          <p:spPr>
            <a:xfrm rot="2596431">
              <a:off x="9262483" y="3015728"/>
              <a:ext cx="408388" cy="397999"/>
            </a:xfrm>
            <a:prstGeom prst="rect">
              <a:avLst/>
            </a:prstGeom>
            <a:ln w="76200">
              <a:solidFill>
                <a:srgbClr val="00B0F0">
                  <a:alpha val="25098"/>
                </a:srgb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2697FFD-0DDC-7EBC-0F05-E3FC8D4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41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7A72E-C838-85DC-D978-FEAB83D1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study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B69310-9D06-2C74-E810-A1585643F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/>
              <a:t>Investigating</a:t>
            </a:r>
            <a:r>
              <a:rPr lang="de-AT" dirty="0"/>
              <a:t> </a:t>
            </a:r>
            <a:r>
              <a:rPr lang="de-AT" dirty="0" err="1"/>
              <a:t>reward-driven</a:t>
            </a:r>
            <a:r>
              <a:rPr lang="de-AT" dirty="0"/>
              <a:t> </a:t>
            </a:r>
            <a:r>
              <a:rPr lang="de-AT" dirty="0" err="1"/>
              <a:t>attentional</a:t>
            </a:r>
            <a:r>
              <a:rPr lang="de-AT" dirty="0"/>
              <a:t> </a:t>
            </a:r>
            <a:r>
              <a:rPr lang="de-AT" dirty="0" err="1"/>
              <a:t>capture</a:t>
            </a:r>
            <a:r>
              <a:rPr lang="de-AT" dirty="0"/>
              <a:t> </a:t>
            </a:r>
            <a:r>
              <a:rPr lang="de-AT" dirty="0" err="1"/>
              <a:t>during</a:t>
            </a:r>
            <a:r>
              <a:rPr lang="de-AT" dirty="0"/>
              <a:t> feature </a:t>
            </a:r>
            <a:r>
              <a:rPr lang="de-AT" dirty="0" err="1"/>
              <a:t>search</a:t>
            </a:r>
            <a:endParaRPr lang="de-AT" dirty="0"/>
          </a:p>
          <a:p>
            <a:r>
              <a:rPr lang="de-AT" dirty="0"/>
              <a:t>Design </a:t>
            </a:r>
            <a:r>
              <a:rPr lang="de-AT" dirty="0" err="1"/>
              <a:t>similar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Anderson et al. (2011)</a:t>
            </a:r>
          </a:p>
          <a:p>
            <a:pPr lvl="1"/>
            <a:r>
              <a:rPr lang="de-AT" dirty="0"/>
              <a:t>Training block</a:t>
            </a:r>
          </a:p>
          <a:p>
            <a:pPr lvl="1"/>
            <a:r>
              <a:rPr lang="de-AT" dirty="0"/>
              <a:t>Singleton </a:t>
            </a:r>
            <a:r>
              <a:rPr lang="de-AT" dirty="0" err="1"/>
              <a:t>search</a:t>
            </a:r>
            <a:endParaRPr lang="de-AT" dirty="0"/>
          </a:p>
          <a:p>
            <a:pPr lvl="1"/>
            <a:r>
              <a:rPr lang="de-AT" dirty="0"/>
              <a:t>Feature </a:t>
            </a:r>
            <a:r>
              <a:rPr lang="de-AT" dirty="0" err="1"/>
              <a:t>search</a:t>
            </a:r>
            <a:endParaRPr lang="de-AT" dirty="0"/>
          </a:p>
          <a:p>
            <a:r>
              <a:rPr lang="de-AT" dirty="0"/>
              <a:t>Awareness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reward-association</a:t>
            </a:r>
            <a:r>
              <a:rPr lang="de-AT" dirty="0"/>
              <a:t> </a:t>
            </a:r>
            <a:r>
              <a:rPr lang="de-AT" dirty="0" err="1"/>
              <a:t>recorded</a:t>
            </a:r>
            <a:endParaRPr lang="de-AT" dirty="0"/>
          </a:p>
          <a:p>
            <a:pPr lvl="1"/>
            <a:r>
              <a:rPr lang="de-AT" dirty="0"/>
              <a:t>Dialog </a:t>
            </a:r>
            <a:r>
              <a:rPr lang="de-AT" dirty="0" err="1"/>
              <a:t>window</a:t>
            </a:r>
            <a:r>
              <a:rPr lang="de-AT" dirty="0"/>
              <a:t> after Training </a:t>
            </a:r>
            <a:r>
              <a:rPr lang="de-AT" dirty="0" err="1"/>
              <a:t>phase</a:t>
            </a:r>
            <a:endParaRPr lang="de-AT" dirty="0"/>
          </a:p>
          <a:p>
            <a:r>
              <a:rPr lang="de-AT" dirty="0" err="1"/>
              <a:t>Preregistered</a:t>
            </a:r>
            <a:r>
              <a:rPr lang="de-AT" dirty="0"/>
              <a:t> at </a:t>
            </a:r>
            <a:r>
              <a:rPr lang="de-AT" dirty="0" err="1"/>
              <a:t>the</a:t>
            </a:r>
            <a:r>
              <a:rPr lang="de-AT" dirty="0"/>
              <a:t> Open Science Framework (OSF)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D3E9484-34C4-83D9-F9A3-07B674ED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D1F531D-3EB6-20BC-A17C-26243E53C150}"/>
              </a:ext>
            </a:extLst>
          </p:cNvPr>
          <p:cNvGrpSpPr/>
          <p:nvPr/>
        </p:nvGrpSpPr>
        <p:grpSpPr>
          <a:xfrm>
            <a:off x="3932824" y="3371849"/>
            <a:ext cx="1900652" cy="480339"/>
            <a:chOff x="3932824" y="3371849"/>
            <a:chExt cx="1900652" cy="480339"/>
          </a:xfrm>
        </p:grpSpPr>
        <p:sp>
          <p:nvSpPr>
            <p:cNvPr id="5" name="Geschweifte Klammer rechts 4">
              <a:extLst>
                <a:ext uri="{FF2B5EF4-FFF2-40B4-BE49-F238E27FC236}">
                  <a16:creationId xmlns:a16="http://schemas.microsoft.com/office/drawing/2014/main" id="{F3225115-29F9-6D82-A34E-556C823F2619}"/>
                </a:ext>
              </a:extLst>
            </p:cNvPr>
            <p:cNvSpPr/>
            <p:nvPr/>
          </p:nvSpPr>
          <p:spPr>
            <a:xfrm>
              <a:off x="3932824" y="3371849"/>
              <a:ext cx="211552" cy="480339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E63EEA6C-190B-EBD6-395A-207422663E8B}"/>
                </a:ext>
              </a:extLst>
            </p:cNvPr>
            <p:cNvSpPr txBox="1"/>
            <p:nvPr/>
          </p:nvSpPr>
          <p:spPr>
            <a:xfrm>
              <a:off x="4144376" y="3427352"/>
              <a:ext cx="168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/>
                <a:t>Order </a:t>
              </a:r>
              <a:r>
                <a:rPr lang="de-AT" dirty="0" err="1"/>
                <a:t>balanced</a:t>
              </a:r>
              <a:endParaRPr lang="de-AT" dirty="0"/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B176069-B529-8E43-8F09-A9DC8503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41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315BF1D-D809-87BD-EEE6-B253F83FE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8" t="2408" r="26354" b="59139"/>
          <a:stretch/>
        </p:blipFill>
        <p:spPr>
          <a:xfrm>
            <a:off x="3739514" y="748280"/>
            <a:ext cx="7793904" cy="574459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ADED0B-0876-B8A1-EA61-0A67646A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93" y="224884"/>
            <a:ext cx="2823633" cy="662516"/>
          </a:xfrm>
        </p:spPr>
        <p:txBody>
          <a:bodyPr>
            <a:normAutofit fontScale="90000"/>
          </a:bodyPr>
          <a:lstStyle/>
          <a:p>
            <a:r>
              <a:rPr lang="de-AT" dirty="0"/>
              <a:t>Training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56FD58-478C-BE59-E664-C5FD6A19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4149EDF-9D3E-87AB-1976-93E9822BAEC3}"/>
              </a:ext>
            </a:extLst>
          </p:cNvPr>
          <p:cNvSpPr txBox="1">
            <a:spLocks/>
          </p:cNvSpPr>
          <p:nvPr/>
        </p:nvSpPr>
        <p:spPr>
          <a:xfrm>
            <a:off x="249476" y="1776412"/>
            <a:ext cx="3383072" cy="46369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/>
              <a:t>Sample</a:t>
            </a:r>
          </a:p>
          <a:p>
            <a:r>
              <a:rPr lang="de-AT" sz="2400" dirty="0"/>
              <a:t>N = 45</a:t>
            </a:r>
          </a:p>
          <a:p>
            <a:pPr lvl="1"/>
            <a:r>
              <a:rPr lang="de-AT" sz="2000" dirty="0"/>
              <a:t>29 Women, 16 Men</a:t>
            </a:r>
          </a:p>
          <a:p>
            <a:r>
              <a:rPr lang="de-AT" sz="2400" dirty="0"/>
              <a:t>19</a:t>
            </a:r>
            <a:r>
              <a:rPr lang="de-AT" sz="2400" dirty="0">
                <a:latin typeface="Tenorite" panose="00000500000000000000" pitchFamily="2" charset="0"/>
              </a:rPr>
              <a:t>–</a:t>
            </a:r>
            <a:r>
              <a:rPr lang="de-AT" sz="2400" dirty="0"/>
              <a:t>39 </a:t>
            </a:r>
            <a:r>
              <a:rPr lang="de-AT" sz="2400" dirty="0" err="1"/>
              <a:t>years</a:t>
            </a:r>
            <a:endParaRPr lang="de-AT" sz="2400" dirty="0"/>
          </a:p>
          <a:p>
            <a:pPr lvl="1"/>
            <a:r>
              <a:rPr lang="de-AT" sz="2000" i="1" dirty="0" err="1"/>
              <a:t>Mdn</a:t>
            </a:r>
            <a:r>
              <a:rPr lang="de-AT" sz="2000" dirty="0"/>
              <a:t> = 23</a:t>
            </a:r>
          </a:p>
          <a:p>
            <a:r>
              <a:rPr lang="de-AT" sz="2400" dirty="0"/>
              <a:t>24 </a:t>
            </a:r>
            <a:r>
              <a:rPr lang="de-AT" sz="2400" dirty="0" err="1"/>
              <a:t>did</a:t>
            </a:r>
            <a:r>
              <a:rPr lang="de-AT" sz="2400" dirty="0"/>
              <a:t> not </a:t>
            </a:r>
            <a:r>
              <a:rPr lang="de-AT" sz="2400" dirty="0" err="1"/>
              <a:t>notice</a:t>
            </a:r>
            <a:r>
              <a:rPr lang="de-AT" sz="2400" dirty="0"/>
              <a:t> </a:t>
            </a:r>
            <a:r>
              <a:rPr lang="de-AT" sz="2400" dirty="0" err="1"/>
              <a:t>reward-association</a:t>
            </a:r>
            <a:endParaRPr lang="de-AT" sz="2400" dirty="0"/>
          </a:p>
          <a:p>
            <a:endParaRPr lang="de-AT" sz="2400" dirty="0"/>
          </a:p>
          <a:p>
            <a:pPr marL="0" indent="0">
              <a:buNone/>
            </a:pPr>
            <a:r>
              <a:rPr lang="de-AT" b="1" dirty="0"/>
              <a:t>Task</a:t>
            </a:r>
          </a:p>
          <a:p>
            <a:r>
              <a:rPr lang="de-AT" sz="2400" dirty="0"/>
              <a:t>Search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red</a:t>
            </a:r>
            <a:r>
              <a:rPr lang="de-AT" sz="2400" dirty="0"/>
              <a:t> </a:t>
            </a:r>
            <a:r>
              <a:rPr lang="de-AT" sz="2400" dirty="0" err="1"/>
              <a:t>or</a:t>
            </a:r>
            <a:r>
              <a:rPr lang="de-AT" sz="2400" dirty="0"/>
              <a:t> </a:t>
            </a:r>
            <a:r>
              <a:rPr lang="de-AT" sz="2400" dirty="0" err="1"/>
              <a:t>green</a:t>
            </a:r>
            <a:endParaRPr lang="de-AT" sz="2400" dirty="0"/>
          </a:p>
          <a:p>
            <a:r>
              <a:rPr lang="de-AT" sz="2400" dirty="0" err="1"/>
              <a:t>Respond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line</a:t>
            </a:r>
            <a:r>
              <a:rPr lang="de-AT" sz="2400" dirty="0"/>
              <a:t> </a:t>
            </a:r>
            <a:r>
              <a:rPr lang="de-AT" sz="2400" dirty="0" err="1"/>
              <a:t>orientation</a:t>
            </a:r>
            <a:endParaRPr lang="de-AT" sz="2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3F8D128-CB6A-0CEC-B03F-67C12DA3A204}"/>
              </a:ext>
            </a:extLst>
          </p:cNvPr>
          <p:cNvSpPr txBox="1"/>
          <p:nvPr/>
        </p:nvSpPr>
        <p:spPr>
          <a:xfrm>
            <a:off x="8940528" y="425735"/>
            <a:ext cx="2940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Partial </a:t>
            </a:r>
            <a:r>
              <a:rPr lang="de-AT" sz="2400" dirty="0" err="1"/>
              <a:t>reinforcement</a:t>
            </a:r>
            <a:r>
              <a:rPr lang="de-AT" sz="2400" dirty="0"/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CFE3ABB-F4D4-10F4-3C3A-E3BC1120DE65}"/>
              </a:ext>
            </a:extLst>
          </p:cNvPr>
          <p:cNvSpPr txBox="1"/>
          <p:nvPr/>
        </p:nvSpPr>
        <p:spPr>
          <a:xfrm>
            <a:off x="10699953" y="4624043"/>
            <a:ext cx="1666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err="1"/>
              <a:t>Only</a:t>
            </a:r>
            <a:r>
              <a:rPr lang="de-AT" sz="2400" dirty="0"/>
              <a:t> </a:t>
            </a:r>
            <a:r>
              <a:rPr lang="de-AT" sz="2400" dirty="0" err="1"/>
              <a:t>selection</a:t>
            </a:r>
            <a:r>
              <a:rPr lang="de-AT" sz="2400" dirty="0"/>
              <a:t>.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1D97ED-9AA3-9A36-366C-2F35B112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45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8B9BF07-0993-B9D9-8E08-E2A431D26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43503" r="51247" b="1860"/>
          <a:stretch/>
        </p:blipFill>
        <p:spPr>
          <a:xfrm>
            <a:off x="5183055" y="125272"/>
            <a:ext cx="6170745" cy="643904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ADED0B-0876-B8A1-EA61-0A67646A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33" y="161926"/>
            <a:ext cx="3746500" cy="718608"/>
          </a:xfrm>
        </p:spPr>
        <p:txBody>
          <a:bodyPr>
            <a:normAutofit fontScale="90000"/>
          </a:bodyPr>
          <a:lstStyle/>
          <a:p>
            <a:r>
              <a:rPr lang="de-AT" dirty="0"/>
              <a:t>Singleton Search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56FD58-478C-BE59-E664-C5FD6A19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ECVP 2022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236424-35AA-B0D8-A759-BC4B6E7C1B6A}"/>
              </a:ext>
            </a:extLst>
          </p:cNvPr>
          <p:cNvSpPr txBox="1">
            <a:spLocks/>
          </p:cNvSpPr>
          <p:nvPr/>
        </p:nvSpPr>
        <p:spPr>
          <a:xfrm>
            <a:off x="838200" y="1822051"/>
            <a:ext cx="3975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/>
              <a:t>Task</a:t>
            </a:r>
          </a:p>
          <a:p>
            <a:r>
              <a:rPr lang="de-AT" sz="2400" dirty="0"/>
              <a:t>Search </a:t>
            </a:r>
            <a:r>
              <a:rPr lang="de-AT" sz="2400" dirty="0" err="1"/>
              <a:t>for</a:t>
            </a:r>
            <a:r>
              <a:rPr lang="de-AT" sz="2400" dirty="0"/>
              <a:t> </a:t>
            </a:r>
            <a:r>
              <a:rPr lang="de-AT" sz="2400" dirty="0" err="1"/>
              <a:t>the</a:t>
            </a:r>
            <a:r>
              <a:rPr lang="de-AT" sz="2400" dirty="0"/>
              <a:t> </a:t>
            </a:r>
            <a:r>
              <a:rPr lang="de-AT" sz="2400" dirty="0" err="1"/>
              <a:t>shape</a:t>
            </a:r>
            <a:r>
              <a:rPr lang="de-AT" sz="2400" dirty="0"/>
              <a:t> singleton</a:t>
            </a:r>
            <a:endParaRPr lang="de-AT" sz="2000" dirty="0"/>
          </a:p>
          <a:p>
            <a:r>
              <a:rPr lang="de-AT" sz="2400" dirty="0" err="1"/>
              <a:t>Respond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</a:t>
            </a:r>
            <a:r>
              <a:rPr lang="de-AT" sz="2400" dirty="0" err="1"/>
              <a:t>line</a:t>
            </a:r>
            <a:r>
              <a:rPr lang="de-AT" sz="2400" dirty="0"/>
              <a:t> </a:t>
            </a:r>
            <a:r>
              <a:rPr lang="de-AT" sz="2400" dirty="0" err="1"/>
              <a:t>orientaton</a:t>
            </a:r>
            <a:endParaRPr lang="de-AT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9D0283-3FA9-1A33-C922-5B9BB334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AA48D-5AB0-4F88-B8BA-4CF44403A15A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1852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Breitbild</PresentationFormat>
  <Paragraphs>124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Tenorite</vt:lpstr>
      <vt:lpstr>Office</vt:lpstr>
      <vt:lpstr>The influence of task-relevance and awareness on reward-driven attentional capture</vt:lpstr>
      <vt:lpstr>Visual Attention</vt:lpstr>
      <vt:lpstr>Reward and attentional capture</vt:lpstr>
      <vt:lpstr>Reward and attentional capture</vt:lpstr>
      <vt:lpstr>Really independent of task-relevance?</vt:lpstr>
      <vt:lpstr>Alternative Explanation</vt:lpstr>
      <vt:lpstr>Our study</vt:lpstr>
      <vt:lpstr>Training</vt:lpstr>
      <vt:lpstr>Singleton Search</vt:lpstr>
      <vt:lpstr>Feature Search</vt:lpstr>
      <vt:lpstr>Results: Training </vt:lpstr>
      <vt:lpstr>Reaction Times</vt:lpstr>
      <vt:lpstr>Distractor Effects</vt:lpstr>
      <vt:lpstr>Summary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task-relevance and awareness on reward-driven attentional capture</dc:title>
  <dc:creator>Markus Grüner</dc:creator>
  <cp:lastModifiedBy>Markus Grüner</cp:lastModifiedBy>
  <cp:revision>1</cp:revision>
  <dcterms:created xsi:type="dcterms:W3CDTF">2022-08-18T11:37:10Z</dcterms:created>
  <dcterms:modified xsi:type="dcterms:W3CDTF">2022-08-29T23:07:15Z</dcterms:modified>
</cp:coreProperties>
</file>